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ssistant" panose="020B0604020202020204" charset="-79"/>
      <p:regular r:id="rId13"/>
      <p:bold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Raleway SemiBold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90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g1943bba454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7" name="Google Shape;2807;g1943bba454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g194eb1f4fc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3" name="Google Shape;3363;g194eb1f4fc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g2802d1a42f1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3" name="Google Shape;2883;g2802d1a42f1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g13ce2af5b7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0" name="Google Shape;2960;g13ce2af5b7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02d1a42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1" name="Google Shape;3031;g2802d1a42f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280368438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280368438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2802d1a42f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2802d1a42f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" name="Google Shape;3214;g28076ed49c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5" name="Google Shape;3215;g28076ed49c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g2802d1a42f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5" name="Google Shape;3265;g2802d1a42f1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28076ed49c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28076ed49c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videvo.net/?utm_source=slidesgo_template&amp;utm_medium=referral-link&amp;utm_campaign=sg_resources&amp;utm_content=videvo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7039275" y="262375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grpSp>
        <p:nvGrpSpPr>
          <p:cNvPr id="10" name="Google Shape;10;p2"/>
          <p:cNvGrpSpPr/>
          <p:nvPr/>
        </p:nvGrpSpPr>
        <p:grpSpPr>
          <a:xfrm>
            <a:off x="3875005" y="4059368"/>
            <a:ext cx="2357122" cy="308503"/>
            <a:chOff x="4517025" y="2718100"/>
            <a:chExt cx="937300" cy="122675"/>
          </a:xfrm>
        </p:grpSpPr>
        <p:sp>
          <p:nvSpPr>
            <p:cNvPr id="11" name="Google Shape;11;p2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>
            <a:spLocks noGrp="1"/>
          </p:cNvSpPr>
          <p:nvPr>
            <p:ph type="pic" idx="3"/>
          </p:nvPr>
        </p:nvSpPr>
        <p:spPr>
          <a:xfrm>
            <a:off x="5547350" y="171940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646175" y="904201"/>
            <a:ext cx="4749900" cy="174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646175" y="3041851"/>
            <a:ext cx="47499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 idx="4"/>
          </p:nvPr>
        </p:nvSpPr>
        <p:spPr>
          <a:xfrm>
            <a:off x="646175" y="2470275"/>
            <a:ext cx="47499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600" b="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9pPr>
          </a:lstStyle>
          <a:p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666200" y="312875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-133924" y="2147729"/>
            <a:ext cx="5034656" cy="3172549"/>
            <a:chOff x="238125" y="1971350"/>
            <a:chExt cx="2812500" cy="1772275"/>
          </a:xfrm>
        </p:grpSpPr>
        <p:sp>
          <p:nvSpPr>
            <p:cNvPr id="32" name="Google Shape;32;p2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16775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-4002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-3188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1"/>
          <p:cNvSpPr txBox="1">
            <a:spLocks noGrp="1"/>
          </p:cNvSpPr>
          <p:nvPr>
            <p:ph type="title" hasCustomPrompt="1"/>
          </p:nvPr>
        </p:nvSpPr>
        <p:spPr>
          <a:xfrm>
            <a:off x="2102972" y="1712425"/>
            <a:ext cx="4938000" cy="12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4" name="Google Shape;894;p11"/>
          <p:cNvSpPr txBox="1">
            <a:spLocks noGrp="1"/>
          </p:cNvSpPr>
          <p:nvPr>
            <p:ph type="subTitle" idx="1"/>
          </p:nvPr>
        </p:nvSpPr>
        <p:spPr>
          <a:xfrm>
            <a:off x="2102950" y="2850603"/>
            <a:ext cx="4938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95" name="Google Shape;895;p11"/>
          <p:cNvGrpSpPr/>
          <p:nvPr/>
        </p:nvGrpSpPr>
        <p:grpSpPr>
          <a:xfrm flipH="1">
            <a:off x="4261701" y="2183004"/>
            <a:ext cx="5034656" cy="3172549"/>
            <a:chOff x="238125" y="1971350"/>
            <a:chExt cx="2812500" cy="1772275"/>
          </a:xfrm>
        </p:grpSpPr>
        <p:sp>
          <p:nvSpPr>
            <p:cNvPr id="896" name="Google Shape;896;p11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1616775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11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1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1"/>
          <p:cNvSpPr/>
          <p:nvPr/>
        </p:nvSpPr>
        <p:spPr>
          <a:xfrm flipH="1">
            <a:off x="1" y="0"/>
            <a:ext cx="13272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6" name="Google Shape;976;p11"/>
          <p:cNvGrpSpPr/>
          <p:nvPr/>
        </p:nvGrpSpPr>
        <p:grpSpPr>
          <a:xfrm>
            <a:off x="2017243" y="141106"/>
            <a:ext cx="2357122" cy="308503"/>
            <a:chOff x="4517025" y="2718100"/>
            <a:chExt cx="937300" cy="122675"/>
          </a:xfrm>
        </p:grpSpPr>
        <p:sp>
          <p:nvSpPr>
            <p:cNvPr id="977" name="Google Shape;977;p11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11"/>
          <p:cNvGrpSpPr/>
          <p:nvPr/>
        </p:nvGrpSpPr>
        <p:grpSpPr>
          <a:xfrm>
            <a:off x="1638397" y="4603991"/>
            <a:ext cx="1382306" cy="493879"/>
            <a:chOff x="6730525" y="2643050"/>
            <a:chExt cx="647450" cy="231325"/>
          </a:xfrm>
        </p:grpSpPr>
        <p:sp>
          <p:nvSpPr>
            <p:cNvPr id="993" name="Google Shape;993;p11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11"/>
          <p:cNvGrpSpPr/>
          <p:nvPr/>
        </p:nvGrpSpPr>
        <p:grpSpPr>
          <a:xfrm>
            <a:off x="6828819" y="121968"/>
            <a:ext cx="506202" cy="346754"/>
            <a:chOff x="5912000" y="2436725"/>
            <a:chExt cx="200500" cy="137350"/>
          </a:xfrm>
        </p:grpSpPr>
        <p:sp>
          <p:nvSpPr>
            <p:cNvPr id="1034" name="Google Shape;1034;p11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0" name="Google Shape;1040;p11"/>
          <p:cNvSpPr>
            <a:spLocks noGrp="1"/>
          </p:cNvSpPr>
          <p:nvPr>
            <p:ph type="pic" idx="2"/>
          </p:nvPr>
        </p:nvSpPr>
        <p:spPr>
          <a:xfrm>
            <a:off x="7041063" y="53950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041" name="Google Shape;1041;p11"/>
          <p:cNvSpPr>
            <a:spLocks noGrp="1"/>
          </p:cNvSpPr>
          <p:nvPr>
            <p:ph type="pic" idx="3"/>
          </p:nvPr>
        </p:nvSpPr>
        <p:spPr>
          <a:xfrm>
            <a:off x="720463" y="1441225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042" name="Google Shape;1042;p11"/>
          <p:cNvSpPr/>
          <p:nvPr/>
        </p:nvSpPr>
        <p:spPr>
          <a:xfrm>
            <a:off x="1188167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3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13"/>
          <p:cNvSpPr txBox="1">
            <a:spLocks noGrp="1"/>
          </p:cNvSpPr>
          <p:nvPr>
            <p:ph type="subTitle" idx="1"/>
          </p:nvPr>
        </p:nvSpPr>
        <p:spPr>
          <a:xfrm>
            <a:off x="1370000" y="1765150"/>
            <a:ext cx="33288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2" hasCustomPrompt="1"/>
          </p:nvPr>
        </p:nvSpPr>
        <p:spPr>
          <a:xfrm>
            <a:off x="722375" y="1410275"/>
            <a:ext cx="631500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 txBox="1">
            <a:spLocks noGrp="1"/>
          </p:cNvSpPr>
          <p:nvPr>
            <p:ph type="subTitle" idx="3"/>
          </p:nvPr>
        </p:nvSpPr>
        <p:spPr>
          <a:xfrm>
            <a:off x="1370028" y="1410275"/>
            <a:ext cx="3328800" cy="4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1049" name="Google Shape;1049;p13"/>
          <p:cNvSpPr txBox="1">
            <a:spLocks noGrp="1"/>
          </p:cNvSpPr>
          <p:nvPr>
            <p:ph type="subTitle" idx="4"/>
          </p:nvPr>
        </p:nvSpPr>
        <p:spPr>
          <a:xfrm>
            <a:off x="1370000" y="2803725"/>
            <a:ext cx="33288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3"/>
          <p:cNvSpPr txBox="1">
            <a:spLocks noGrp="1"/>
          </p:cNvSpPr>
          <p:nvPr>
            <p:ph type="title" idx="5" hasCustomPrompt="1"/>
          </p:nvPr>
        </p:nvSpPr>
        <p:spPr>
          <a:xfrm>
            <a:off x="722375" y="2448850"/>
            <a:ext cx="631500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51" name="Google Shape;1051;p13"/>
          <p:cNvSpPr txBox="1">
            <a:spLocks noGrp="1"/>
          </p:cNvSpPr>
          <p:nvPr>
            <p:ph type="subTitle" idx="6"/>
          </p:nvPr>
        </p:nvSpPr>
        <p:spPr>
          <a:xfrm>
            <a:off x="1370028" y="2448850"/>
            <a:ext cx="3328800" cy="4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1052" name="Google Shape;1052;p13"/>
          <p:cNvSpPr txBox="1">
            <a:spLocks noGrp="1"/>
          </p:cNvSpPr>
          <p:nvPr>
            <p:ph type="title" idx="7" hasCustomPrompt="1"/>
          </p:nvPr>
        </p:nvSpPr>
        <p:spPr>
          <a:xfrm>
            <a:off x="722375" y="3487425"/>
            <a:ext cx="631500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53" name="Google Shape;1053;p13"/>
          <p:cNvSpPr txBox="1">
            <a:spLocks noGrp="1"/>
          </p:cNvSpPr>
          <p:nvPr>
            <p:ph type="subTitle" idx="8"/>
          </p:nvPr>
        </p:nvSpPr>
        <p:spPr>
          <a:xfrm>
            <a:off x="1370028" y="3487425"/>
            <a:ext cx="3328800" cy="4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1054" name="Google Shape;1054;p13"/>
          <p:cNvSpPr txBox="1">
            <a:spLocks noGrp="1"/>
          </p:cNvSpPr>
          <p:nvPr>
            <p:ph type="subTitle" idx="9"/>
          </p:nvPr>
        </p:nvSpPr>
        <p:spPr>
          <a:xfrm>
            <a:off x="5424300" y="1765150"/>
            <a:ext cx="29973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6600" y="1410275"/>
            <a:ext cx="631500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56" name="Google Shape;1056;p13"/>
          <p:cNvSpPr txBox="1">
            <a:spLocks noGrp="1"/>
          </p:cNvSpPr>
          <p:nvPr>
            <p:ph type="subTitle" idx="14"/>
          </p:nvPr>
        </p:nvSpPr>
        <p:spPr>
          <a:xfrm>
            <a:off x="5424325" y="1410275"/>
            <a:ext cx="2997300" cy="4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1057" name="Google Shape;1057;p13"/>
          <p:cNvSpPr txBox="1">
            <a:spLocks noGrp="1"/>
          </p:cNvSpPr>
          <p:nvPr>
            <p:ph type="subTitle" idx="15"/>
          </p:nvPr>
        </p:nvSpPr>
        <p:spPr>
          <a:xfrm>
            <a:off x="5424300" y="2803725"/>
            <a:ext cx="29973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13"/>
          <p:cNvSpPr txBox="1">
            <a:spLocks noGrp="1"/>
          </p:cNvSpPr>
          <p:nvPr>
            <p:ph type="title" idx="16" hasCustomPrompt="1"/>
          </p:nvPr>
        </p:nvSpPr>
        <p:spPr>
          <a:xfrm>
            <a:off x="4776600" y="2448850"/>
            <a:ext cx="631500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59" name="Google Shape;1059;p13"/>
          <p:cNvSpPr txBox="1">
            <a:spLocks noGrp="1"/>
          </p:cNvSpPr>
          <p:nvPr>
            <p:ph type="subTitle" idx="17"/>
          </p:nvPr>
        </p:nvSpPr>
        <p:spPr>
          <a:xfrm>
            <a:off x="5424325" y="2448850"/>
            <a:ext cx="2997300" cy="4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1060" name="Google Shape;1060;p13"/>
          <p:cNvSpPr txBox="1">
            <a:spLocks noGrp="1"/>
          </p:cNvSpPr>
          <p:nvPr>
            <p:ph type="title" idx="18" hasCustomPrompt="1"/>
          </p:nvPr>
        </p:nvSpPr>
        <p:spPr>
          <a:xfrm>
            <a:off x="4776600" y="3487425"/>
            <a:ext cx="631500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61" name="Google Shape;1061;p13"/>
          <p:cNvSpPr txBox="1">
            <a:spLocks noGrp="1"/>
          </p:cNvSpPr>
          <p:nvPr>
            <p:ph type="subTitle" idx="19"/>
          </p:nvPr>
        </p:nvSpPr>
        <p:spPr>
          <a:xfrm>
            <a:off x="5424325" y="3487425"/>
            <a:ext cx="2997300" cy="4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1062" name="Google Shape;1062;p13"/>
          <p:cNvSpPr/>
          <p:nvPr/>
        </p:nvSpPr>
        <p:spPr>
          <a:xfrm>
            <a:off x="8437850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13"/>
          <p:cNvGrpSpPr/>
          <p:nvPr/>
        </p:nvGrpSpPr>
        <p:grpSpPr>
          <a:xfrm>
            <a:off x="2060705" y="4678393"/>
            <a:ext cx="2357122" cy="308503"/>
            <a:chOff x="4517025" y="2718100"/>
            <a:chExt cx="937300" cy="122675"/>
          </a:xfrm>
        </p:grpSpPr>
        <p:sp>
          <p:nvSpPr>
            <p:cNvPr id="1064" name="Google Shape;1064;p13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13"/>
          <p:cNvGrpSpPr/>
          <p:nvPr/>
        </p:nvGrpSpPr>
        <p:grpSpPr>
          <a:xfrm>
            <a:off x="6348322" y="97269"/>
            <a:ext cx="1382306" cy="493879"/>
            <a:chOff x="6730525" y="2643050"/>
            <a:chExt cx="647450" cy="231325"/>
          </a:xfrm>
        </p:grpSpPr>
        <p:sp>
          <p:nvSpPr>
            <p:cNvPr id="1080" name="Google Shape;1080;p13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13"/>
          <p:cNvSpPr/>
          <p:nvPr/>
        </p:nvSpPr>
        <p:spPr>
          <a:xfrm>
            <a:off x="6764250" y="467840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>
            <a:off x="8283532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13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1123" name="Google Shape;1123;p13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13"/>
          <p:cNvGrpSpPr/>
          <p:nvPr/>
        </p:nvGrpSpPr>
        <p:grpSpPr>
          <a:xfrm rot="10800000" flipH="1">
            <a:off x="-189741" y="-291212"/>
            <a:ext cx="5034656" cy="3172549"/>
            <a:chOff x="238125" y="1971350"/>
            <a:chExt cx="2812500" cy="1772275"/>
          </a:xfrm>
        </p:grpSpPr>
        <p:sp>
          <p:nvSpPr>
            <p:cNvPr id="1126" name="Google Shape;1126;p13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544450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26" y="3609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544450" y="23251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740675" y="24049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13"/>
          <p:cNvGrpSpPr/>
          <p:nvPr/>
        </p:nvGrpSpPr>
        <p:grpSpPr>
          <a:xfrm>
            <a:off x="138319" y="3639818"/>
            <a:ext cx="506202" cy="346754"/>
            <a:chOff x="5912000" y="2436725"/>
            <a:chExt cx="200500" cy="137350"/>
          </a:xfrm>
        </p:grpSpPr>
        <p:sp>
          <p:nvSpPr>
            <p:cNvPr id="1178" name="Google Shape;1178;p13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84" name="Google Shape;1184;p13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4"/>
          <p:cNvSpPr>
            <a:spLocks noGrp="1"/>
          </p:cNvSpPr>
          <p:nvPr>
            <p:ph type="pic" idx="2"/>
          </p:nvPr>
        </p:nvSpPr>
        <p:spPr>
          <a:xfrm>
            <a:off x="5547350" y="262375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187" name="Google Shape;1187;p14"/>
          <p:cNvSpPr>
            <a:spLocks noGrp="1"/>
          </p:cNvSpPr>
          <p:nvPr>
            <p:ph type="pic" idx="3"/>
          </p:nvPr>
        </p:nvSpPr>
        <p:spPr>
          <a:xfrm>
            <a:off x="7039275" y="171945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188" name="Google Shape;1188;p14"/>
          <p:cNvSpPr txBox="1">
            <a:spLocks noGrp="1"/>
          </p:cNvSpPr>
          <p:nvPr>
            <p:ph type="title"/>
          </p:nvPr>
        </p:nvSpPr>
        <p:spPr>
          <a:xfrm>
            <a:off x="722375" y="3153638"/>
            <a:ext cx="4481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9" name="Google Shape;1189;p14"/>
          <p:cNvSpPr txBox="1">
            <a:spLocks noGrp="1"/>
          </p:cNvSpPr>
          <p:nvPr>
            <p:ph type="subTitle" idx="1"/>
          </p:nvPr>
        </p:nvSpPr>
        <p:spPr>
          <a:xfrm>
            <a:off x="722375" y="1496063"/>
            <a:ext cx="4481400" cy="16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1190" name="Google Shape;1190;p14"/>
          <p:cNvGrpSpPr/>
          <p:nvPr/>
        </p:nvGrpSpPr>
        <p:grpSpPr>
          <a:xfrm>
            <a:off x="-196002" y="2223929"/>
            <a:ext cx="5034656" cy="3172549"/>
            <a:chOff x="238125" y="1971350"/>
            <a:chExt cx="2812500" cy="1772275"/>
          </a:xfrm>
        </p:grpSpPr>
        <p:sp>
          <p:nvSpPr>
            <p:cNvPr id="1191" name="Google Shape;1191;p14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1616775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14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1269" name="Google Shape;1269;p14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15"/>
          <p:cNvGrpSpPr/>
          <p:nvPr/>
        </p:nvGrpSpPr>
        <p:grpSpPr>
          <a:xfrm rot="10800000" flipH="1">
            <a:off x="-243594" y="-276573"/>
            <a:ext cx="5034656" cy="3172549"/>
            <a:chOff x="238125" y="1971350"/>
            <a:chExt cx="2812500" cy="1772275"/>
          </a:xfrm>
        </p:grpSpPr>
        <p:sp>
          <p:nvSpPr>
            <p:cNvPr id="1273" name="Google Shape;1273;p15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544450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26" y="3609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544450" y="23251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740675" y="24049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15"/>
          <p:cNvSpPr/>
          <p:nvPr/>
        </p:nvSpPr>
        <p:spPr>
          <a:xfrm flipH="1">
            <a:off x="8421594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28" name="Google Shape;1328;p15"/>
          <p:cNvGrpSpPr/>
          <p:nvPr/>
        </p:nvGrpSpPr>
        <p:grpSpPr>
          <a:xfrm>
            <a:off x="118019" y="3216793"/>
            <a:ext cx="506202" cy="346754"/>
            <a:chOff x="5912000" y="2436725"/>
            <a:chExt cx="200500" cy="137350"/>
          </a:xfrm>
        </p:grpSpPr>
        <p:sp>
          <p:nvSpPr>
            <p:cNvPr id="1329" name="Google Shape;1329;p15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15"/>
          <p:cNvGrpSpPr/>
          <p:nvPr/>
        </p:nvGrpSpPr>
        <p:grpSpPr>
          <a:xfrm>
            <a:off x="5915172" y="-56980"/>
            <a:ext cx="1382306" cy="493879"/>
            <a:chOff x="6730525" y="2643050"/>
            <a:chExt cx="647450" cy="231325"/>
          </a:xfrm>
        </p:grpSpPr>
        <p:sp>
          <p:nvSpPr>
            <p:cNvPr id="1336" name="Google Shape;1336;p15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15"/>
          <p:cNvSpPr/>
          <p:nvPr/>
        </p:nvSpPr>
        <p:spPr>
          <a:xfrm>
            <a:off x="2230875" y="4722225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7" name="Google Shape;1377;p15"/>
          <p:cNvGrpSpPr/>
          <p:nvPr/>
        </p:nvGrpSpPr>
        <p:grpSpPr>
          <a:xfrm>
            <a:off x="5427755" y="4726668"/>
            <a:ext cx="2357122" cy="308503"/>
            <a:chOff x="4517025" y="2718100"/>
            <a:chExt cx="937300" cy="122675"/>
          </a:xfrm>
        </p:grpSpPr>
        <p:sp>
          <p:nvSpPr>
            <p:cNvPr id="1378" name="Google Shape;1378;p15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3" name="Google Shape;1393;p15"/>
          <p:cNvSpPr/>
          <p:nvPr/>
        </p:nvSpPr>
        <p:spPr>
          <a:xfrm flipH="1">
            <a:off x="8283525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4" name="Google Shape;1394;p15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1395" name="Google Shape;1395;p15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97" name="Google Shape;1397;p15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6"/>
          <p:cNvSpPr>
            <a:spLocks noGrp="1"/>
          </p:cNvSpPr>
          <p:nvPr>
            <p:ph type="pic" idx="2"/>
          </p:nvPr>
        </p:nvSpPr>
        <p:spPr>
          <a:xfrm>
            <a:off x="4055363" y="262363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400" name="Google Shape;1400;p16"/>
          <p:cNvSpPr>
            <a:spLocks noGrp="1"/>
          </p:cNvSpPr>
          <p:nvPr>
            <p:ph type="pic" idx="3"/>
          </p:nvPr>
        </p:nvSpPr>
        <p:spPr>
          <a:xfrm>
            <a:off x="5547338" y="1719438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401" name="Google Shape;1401;p16"/>
          <p:cNvSpPr>
            <a:spLocks noGrp="1"/>
          </p:cNvSpPr>
          <p:nvPr>
            <p:ph type="pic" idx="4"/>
          </p:nvPr>
        </p:nvSpPr>
        <p:spPr>
          <a:xfrm>
            <a:off x="7039313" y="262363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402" name="Google Shape;1402;p16"/>
          <p:cNvSpPr txBox="1">
            <a:spLocks noGrp="1"/>
          </p:cNvSpPr>
          <p:nvPr>
            <p:ph type="title"/>
          </p:nvPr>
        </p:nvSpPr>
        <p:spPr>
          <a:xfrm>
            <a:off x="722375" y="1459500"/>
            <a:ext cx="296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3" name="Google Shape;1403;p16"/>
          <p:cNvSpPr txBox="1">
            <a:spLocks noGrp="1"/>
          </p:cNvSpPr>
          <p:nvPr>
            <p:ph type="subTitle" idx="1"/>
          </p:nvPr>
        </p:nvSpPr>
        <p:spPr>
          <a:xfrm>
            <a:off x="722375" y="1941900"/>
            <a:ext cx="2964300" cy="17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404" name="Google Shape;1404;p16"/>
          <p:cNvGrpSpPr/>
          <p:nvPr/>
        </p:nvGrpSpPr>
        <p:grpSpPr>
          <a:xfrm>
            <a:off x="-133924" y="2147729"/>
            <a:ext cx="5034656" cy="3172549"/>
            <a:chOff x="238125" y="1971350"/>
            <a:chExt cx="2812500" cy="1772275"/>
          </a:xfrm>
        </p:grpSpPr>
        <p:sp>
          <p:nvSpPr>
            <p:cNvPr id="1405" name="Google Shape;1405;p16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16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1453" name="Google Shape;1453;p16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5" name="Google Shape;1455;p16"/>
          <p:cNvSpPr/>
          <p:nvPr/>
        </p:nvSpPr>
        <p:spPr>
          <a:xfrm>
            <a:off x="1380450" y="17060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7"/>
          <p:cNvSpPr/>
          <p:nvPr/>
        </p:nvSpPr>
        <p:spPr>
          <a:xfrm>
            <a:off x="0" y="0"/>
            <a:ext cx="31467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7"/>
          <p:cNvSpPr>
            <a:spLocks noGrp="1"/>
          </p:cNvSpPr>
          <p:nvPr>
            <p:ph type="pic" idx="2"/>
          </p:nvPr>
        </p:nvSpPr>
        <p:spPr>
          <a:xfrm>
            <a:off x="3706225" y="1719438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459" name="Google Shape;1459;p17"/>
          <p:cNvSpPr>
            <a:spLocks noGrp="1"/>
          </p:cNvSpPr>
          <p:nvPr>
            <p:ph type="pic" idx="3"/>
          </p:nvPr>
        </p:nvSpPr>
        <p:spPr>
          <a:xfrm>
            <a:off x="2214250" y="26235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460" name="Google Shape;1460;p17"/>
          <p:cNvSpPr>
            <a:spLocks noGrp="1"/>
          </p:cNvSpPr>
          <p:nvPr>
            <p:ph type="pic" idx="4"/>
          </p:nvPr>
        </p:nvSpPr>
        <p:spPr>
          <a:xfrm>
            <a:off x="722275" y="171945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461" name="Google Shape;1461;p17"/>
          <p:cNvSpPr txBox="1">
            <a:spLocks noGrp="1"/>
          </p:cNvSpPr>
          <p:nvPr>
            <p:ph type="title"/>
          </p:nvPr>
        </p:nvSpPr>
        <p:spPr>
          <a:xfrm>
            <a:off x="5312725" y="1457856"/>
            <a:ext cx="3108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2" name="Google Shape;1462;p17"/>
          <p:cNvSpPr txBox="1">
            <a:spLocks noGrp="1"/>
          </p:cNvSpPr>
          <p:nvPr>
            <p:ph type="subTitle" idx="1"/>
          </p:nvPr>
        </p:nvSpPr>
        <p:spPr>
          <a:xfrm>
            <a:off x="5312725" y="1940248"/>
            <a:ext cx="3108900" cy="17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63" name="Google Shape;1463;p17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7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" name="Google Shape;1465;p17"/>
          <p:cNvGrpSpPr/>
          <p:nvPr/>
        </p:nvGrpSpPr>
        <p:grpSpPr>
          <a:xfrm>
            <a:off x="5733422" y="4527791"/>
            <a:ext cx="1382306" cy="493879"/>
            <a:chOff x="6730525" y="2643050"/>
            <a:chExt cx="647450" cy="231325"/>
          </a:xfrm>
        </p:grpSpPr>
        <p:sp>
          <p:nvSpPr>
            <p:cNvPr id="1466" name="Google Shape;1466;p17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7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7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7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7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7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7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7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17"/>
          <p:cNvSpPr/>
          <p:nvPr/>
        </p:nvSpPr>
        <p:spPr>
          <a:xfrm>
            <a:off x="3006108" y="4441425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17"/>
          <p:cNvGrpSpPr/>
          <p:nvPr/>
        </p:nvGrpSpPr>
        <p:grpSpPr>
          <a:xfrm rot="10800000">
            <a:off x="4289901" y="-256821"/>
            <a:ext cx="5034656" cy="3172549"/>
            <a:chOff x="238125" y="1971350"/>
            <a:chExt cx="2812500" cy="1772275"/>
          </a:xfrm>
        </p:grpSpPr>
        <p:sp>
          <p:nvSpPr>
            <p:cNvPr id="1508" name="Google Shape;1508;p17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7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7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7" name="Google Shape;1577;p17"/>
          <p:cNvSpPr/>
          <p:nvPr/>
        </p:nvSpPr>
        <p:spPr>
          <a:xfrm>
            <a:off x="8605325" y="389440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8"/>
          <p:cNvSpPr txBox="1">
            <a:spLocks noGrp="1"/>
          </p:cNvSpPr>
          <p:nvPr>
            <p:ph type="title"/>
          </p:nvPr>
        </p:nvSpPr>
        <p:spPr>
          <a:xfrm>
            <a:off x="722386" y="1917188"/>
            <a:ext cx="3425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0" name="Google Shape;1580;p18"/>
          <p:cNvSpPr txBox="1">
            <a:spLocks noGrp="1"/>
          </p:cNvSpPr>
          <p:nvPr>
            <p:ph type="subTitle" idx="1"/>
          </p:nvPr>
        </p:nvSpPr>
        <p:spPr>
          <a:xfrm>
            <a:off x="722386" y="2403103"/>
            <a:ext cx="3425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18"/>
          <p:cNvSpPr>
            <a:spLocks noGrp="1"/>
          </p:cNvSpPr>
          <p:nvPr>
            <p:ph type="pic" idx="2"/>
          </p:nvPr>
        </p:nvSpPr>
        <p:spPr>
          <a:xfrm>
            <a:off x="5547288" y="262375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582" name="Google Shape;1582;p18"/>
          <p:cNvSpPr>
            <a:spLocks noGrp="1"/>
          </p:cNvSpPr>
          <p:nvPr>
            <p:ph type="pic" idx="3"/>
          </p:nvPr>
        </p:nvSpPr>
        <p:spPr>
          <a:xfrm>
            <a:off x="7039213" y="171945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583" name="Google Shape;1583;p18"/>
          <p:cNvSpPr/>
          <p:nvPr/>
        </p:nvSpPr>
        <p:spPr>
          <a:xfrm flipH="1">
            <a:off x="7824163" y="0"/>
            <a:ext cx="13272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18"/>
          <p:cNvSpPr/>
          <p:nvPr/>
        </p:nvSpPr>
        <p:spPr>
          <a:xfrm>
            <a:off x="7684886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5" name="Google Shape;1585;p18"/>
          <p:cNvGrpSpPr/>
          <p:nvPr/>
        </p:nvGrpSpPr>
        <p:grpSpPr>
          <a:xfrm rot="10800000" flipH="1">
            <a:off x="-133924" y="-214471"/>
            <a:ext cx="5034656" cy="3172549"/>
            <a:chOff x="238125" y="1971350"/>
            <a:chExt cx="2812500" cy="1772275"/>
          </a:xfrm>
        </p:grpSpPr>
        <p:sp>
          <p:nvSpPr>
            <p:cNvPr id="1586" name="Google Shape;1586;p18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8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8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8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8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8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8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8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8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8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8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8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8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8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8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8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8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8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8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8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8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8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8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8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8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8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8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8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8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8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8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8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8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8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8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8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53" name="Google Shape;1653;p18"/>
          <p:cNvCxnSpPr/>
          <p:nvPr/>
        </p:nvCxnSpPr>
        <p:spPr>
          <a:xfrm>
            <a:off x="-8425" y="22083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54" name="Google Shape;1654;p18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1655" name="Google Shape;1655;p18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2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9"/>
          <p:cNvSpPr txBox="1">
            <a:spLocks noGrp="1"/>
          </p:cNvSpPr>
          <p:nvPr>
            <p:ph type="subTitle" idx="1"/>
          </p:nvPr>
        </p:nvSpPr>
        <p:spPr>
          <a:xfrm>
            <a:off x="4831550" y="1909375"/>
            <a:ext cx="34251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19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60" name="Google Shape;1660;p19"/>
          <p:cNvGrpSpPr/>
          <p:nvPr/>
        </p:nvGrpSpPr>
        <p:grpSpPr>
          <a:xfrm rot="10800000">
            <a:off x="4284251" y="-318646"/>
            <a:ext cx="5034656" cy="3172549"/>
            <a:chOff x="238125" y="1971350"/>
            <a:chExt cx="2812500" cy="1772275"/>
          </a:xfrm>
        </p:grpSpPr>
        <p:sp>
          <p:nvSpPr>
            <p:cNvPr id="1661" name="Google Shape;1661;p19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9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9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9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9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9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9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9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9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9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9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9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9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516632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9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9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9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9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9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9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9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9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9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9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9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9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9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9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7" name="Google Shape;1717;p19"/>
          <p:cNvSpPr/>
          <p:nvPr/>
        </p:nvSpPr>
        <p:spPr>
          <a:xfrm flipH="1">
            <a:off x="-25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>
            <a:off x="584299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2392785" y="97279"/>
            <a:ext cx="1382306" cy="493879"/>
            <a:chOff x="6730525" y="2643050"/>
            <a:chExt cx="647450" cy="231325"/>
          </a:xfrm>
        </p:grpSpPr>
        <p:sp>
          <p:nvSpPr>
            <p:cNvPr id="1720" name="Google Shape;1720;p19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9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9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9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9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9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9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9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9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9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9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9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9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9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9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9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9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9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9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9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9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9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9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9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9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9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9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9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9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0" name="Google Shape;1760;p19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9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2" name="Google Shape;1762;p19"/>
          <p:cNvGrpSpPr/>
          <p:nvPr/>
        </p:nvGrpSpPr>
        <p:grpSpPr>
          <a:xfrm>
            <a:off x="8298569" y="3436368"/>
            <a:ext cx="506202" cy="346754"/>
            <a:chOff x="5912000" y="2436725"/>
            <a:chExt cx="200500" cy="137350"/>
          </a:xfrm>
        </p:grpSpPr>
        <p:sp>
          <p:nvSpPr>
            <p:cNvPr id="1763" name="Google Shape;1763;p19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9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9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9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9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9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69" name="Google Shape;1769;p19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"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20"/>
          <p:cNvSpPr txBox="1">
            <a:spLocks noGrp="1"/>
          </p:cNvSpPr>
          <p:nvPr>
            <p:ph type="title"/>
          </p:nvPr>
        </p:nvSpPr>
        <p:spPr>
          <a:xfrm>
            <a:off x="1190400" y="1412450"/>
            <a:ext cx="4163100" cy="148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2" name="Google Shape;1772;p20"/>
          <p:cNvSpPr txBox="1">
            <a:spLocks noGrp="1"/>
          </p:cNvSpPr>
          <p:nvPr>
            <p:ph type="subTitle" idx="1"/>
          </p:nvPr>
        </p:nvSpPr>
        <p:spPr>
          <a:xfrm>
            <a:off x="1190400" y="2894050"/>
            <a:ext cx="4163100" cy="8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20"/>
          <p:cNvSpPr>
            <a:spLocks noGrp="1"/>
          </p:cNvSpPr>
          <p:nvPr>
            <p:ph type="pic" idx="2"/>
          </p:nvPr>
        </p:nvSpPr>
        <p:spPr>
          <a:xfrm>
            <a:off x="5997225" y="0"/>
            <a:ext cx="3146700" cy="5150700"/>
          </a:xfrm>
          <a:prstGeom prst="rect">
            <a:avLst/>
          </a:prstGeom>
          <a:noFill/>
          <a:ln>
            <a:noFill/>
          </a:ln>
          <a:effectLst>
            <a:outerShdw blurRad="214313" dist="19050" dir="2460000" algn="bl" rotWithShape="0">
              <a:schemeClr val="accent1">
                <a:alpha val="39000"/>
              </a:schemeClr>
            </a:outerShdw>
          </a:effectLst>
        </p:spPr>
      </p:sp>
      <p:grpSp>
        <p:nvGrpSpPr>
          <p:cNvPr id="1774" name="Google Shape;1774;p20"/>
          <p:cNvGrpSpPr/>
          <p:nvPr/>
        </p:nvGrpSpPr>
        <p:grpSpPr>
          <a:xfrm rot="10800000" flipH="1">
            <a:off x="-133924" y="-286446"/>
            <a:ext cx="5034656" cy="3172549"/>
            <a:chOff x="238125" y="1971350"/>
            <a:chExt cx="2812500" cy="1772275"/>
          </a:xfrm>
        </p:grpSpPr>
        <p:sp>
          <p:nvSpPr>
            <p:cNvPr id="1775" name="Google Shape;1775;p20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6" name="Google Shape;1846;p20"/>
          <p:cNvGrpSpPr/>
          <p:nvPr/>
        </p:nvGrpSpPr>
        <p:grpSpPr>
          <a:xfrm>
            <a:off x="420719" y="3451943"/>
            <a:ext cx="506202" cy="346754"/>
            <a:chOff x="5912000" y="2436725"/>
            <a:chExt cx="200500" cy="137350"/>
          </a:xfrm>
        </p:grpSpPr>
        <p:sp>
          <p:nvSpPr>
            <p:cNvPr id="1847" name="Google Shape;1847;p20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20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1854" name="Google Shape;1854;p20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>
            <a:spLocks noGrp="1"/>
          </p:cNvSpPr>
          <p:nvPr>
            <p:ph type="pic" idx="2"/>
          </p:nvPr>
        </p:nvSpPr>
        <p:spPr>
          <a:xfrm>
            <a:off x="7039275" y="262375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13" name="Google Shape;113;p3"/>
          <p:cNvSpPr>
            <a:spLocks noGrp="1"/>
          </p:cNvSpPr>
          <p:nvPr>
            <p:ph type="pic" idx="3"/>
          </p:nvPr>
        </p:nvSpPr>
        <p:spPr>
          <a:xfrm>
            <a:off x="5547350" y="171940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grpSp>
        <p:nvGrpSpPr>
          <p:cNvPr id="114" name="Google Shape;114;p3"/>
          <p:cNvGrpSpPr/>
          <p:nvPr/>
        </p:nvGrpSpPr>
        <p:grpSpPr>
          <a:xfrm rot="10800000" flipH="1">
            <a:off x="-80649" y="-324546"/>
            <a:ext cx="5034656" cy="3172549"/>
            <a:chOff x="238125" y="1971350"/>
            <a:chExt cx="2812500" cy="1772275"/>
          </a:xfrm>
        </p:grpSpPr>
        <p:sp>
          <p:nvSpPr>
            <p:cNvPr id="115" name="Google Shape;115;p3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616775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2018975" y="1634750"/>
            <a:ext cx="3084600" cy="13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subTitle" idx="1"/>
          </p:nvPr>
        </p:nvSpPr>
        <p:spPr>
          <a:xfrm>
            <a:off x="2018975" y="2829850"/>
            <a:ext cx="30846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title" idx="4" hasCustomPrompt="1"/>
          </p:nvPr>
        </p:nvSpPr>
        <p:spPr>
          <a:xfrm>
            <a:off x="722375" y="2137299"/>
            <a:ext cx="114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95" name="Google Shape;195;p3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196" name="Google Shape;196;p3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21"/>
          <p:cNvSpPr txBox="1">
            <a:spLocks noGrp="1"/>
          </p:cNvSpPr>
          <p:nvPr>
            <p:ph type="body" idx="1"/>
          </p:nvPr>
        </p:nvSpPr>
        <p:spPr>
          <a:xfrm>
            <a:off x="4625975" y="1187675"/>
            <a:ext cx="37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858" name="Google Shape;1858;p21"/>
          <p:cNvGrpSpPr/>
          <p:nvPr/>
        </p:nvGrpSpPr>
        <p:grpSpPr>
          <a:xfrm flipH="1">
            <a:off x="4283301" y="2452529"/>
            <a:ext cx="5034656" cy="3172549"/>
            <a:chOff x="238125" y="1971350"/>
            <a:chExt cx="2812500" cy="1772275"/>
          </a:xfrm>
        </p:grpSpPr>
        <p:sp>
          <p:nvSpPr>
            <p:cNvPr id="1859" name="Google Shape;1859;p21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5" name="Google Shape;1915;p21"/>
          <p:cNvSpPr txBox="1">
            <a:spLocks noGrp="1"/>
          </p:cNvSpPr>
          <p:nvPr>
            <p:ph type="body" idx="2"/>
          </p:nvPr>
        </p:nvSpPr>
        <p:spPr>
          <a:xfrm>
            <a:off x="722375" y="1187675"/>
            <a:ext cx="37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6" name="Google Shape;1916;p2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17" name="Google Shape;1917;p21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1918" name="Google Shape;1918;p21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20" name="Google Shape;1920;p21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1" name="Google Shape;1921;p21"/>
          <p:cNvGrpSpPr/>
          <p:nvPr/>
        </p:nvGrpSpPr>
        <p:grpSpPr>
          <a:xfrm>
            <a:off x="6971405" y="155518"/>
            <a:ext cx="2357122" cy="308503"/>
            <a:chOff x="4517025" y="2718100"/>
            <a:chExt cx="937300" cy="122675"/>
          </a:xfrm>
        </p:grpSpPr>
        <p:sp>
          <p:nvSpPr>
            <p:cNvPr id="1922" name="Google Shape;1922;p21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22"/>
          <p:cNvSpPr>
            <a:spLocks noGrp="1"/>
          </p:cNvSpPr>
          <p:nvPr>
            <p:ph type="pic" idx="2"/>
          </p:nvPr>
        </p:nvSpPr>
        <p:spPr>
          <a:xfrm>
            <a:off x="6484838" y="1311600"/>
            <a:ext cx="1382400" cy="22338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939" name="Google Shape;1939;p22"/>
          <p:cNvSpPr>
            <a:spLocks noGrp="1"/>
          </p:cNvSpPr>
          <p:nvPr>
            <p:ph type="pic" idx="3"/>
          </p:nvPr>
        </p:nvSpPr>
        <p:spPr>
          <a:xfrm>
            <a:off x="3880838" y="2370250"/>
            <a:ext cx="1382400" cy="22338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940" name="Google Shape;1940;p22"/>
          <p:cNvSpPr>
            <a:spLocks noGrp="1"/>
          </p:cNvSpPr>
          <p:nvPr>
            <p:ph type="pic" idx="4"/>
          </p:nvPr>
        </p:nvSpPr>
        <p:spPr>
          <a:xfrm>
            <a:off x="1276850" y="1311600"/>
            <a:ext cx="1382400" cy="22338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1941" name="Google Shape;1941;p22"/>
          <p:cNvSpPr/>
          <p:nvPr/>
        </p:nvSpPr>
        <p:spPr>
          <a:xfrm>
            <a:off x="0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2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3" name="Google Shape;1943;p22"/>
          <p:cNvSpPr txBox="1">
            <a:spLocks noGrp="1"/>
          </p:cNvSpPr>
          <p:nvPr>
            <p:ph type="subTitle" idx="1"/>
          </p:nvPr>
        </p:nvSpPr>
        <p:spPr>
          <a:xfrm>
            <a:off x="722375" y="3985006"/>
            <a:ext cx="24927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22"/>
          <p:cNvSpPr txBox="1">
            <a:spLocks noGrp="1"/>
          </p:cNvSpPr>
          <p:nvPr>
            <p:ph type="subTitle" idx="5"/>
          </p:nvPr>
        </p:nvSpPr>
        <p:spPr>
          <a:xfrm>
            <a:off x="3325700" y="1603304"/>
            <a:ext cx="24927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2"/>
          <p:cNvSpPr txBox="1">
            <a:spLocks noGrp="1"/>
          </p:cNvSpPr>
          <p:nvPr>
            <p:ph type="subTitle" idx="6"/>
          </p:nvPr>
        </p:nvSpPr>
        <p:spPr>
          <a:xfrm>
            <a:off x="5929001" y="3985006"/>
            <a:ext cx="24927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6" name="Google Shape;1946;p22"/>
          <p:cNvSpPr txBox="1">
            <a:spLocks noGrp="1"/>
          </p:cNvSpPr>
          <p:nvPr>
            <p:ph type="subTitle" idx="7"/>
          </p:nvPr>
        </p:nvSpPr>
        <p:spPr>
          <a:xfrm>
            <a:off x="722375" y="3646303"/>
            <a:ext cx="24927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1947" name="Google Shape;1947;p22"/>
          <p:cNvSpPr txBox="1">
            <a:spLocks noGrp="1"/>
          </p:cNvSpPr>
          <p:nvPr>
            <p:ph type="subTitle" idx="8"/>
          </p:nvPr>
        </p:nvSpPr>
        <p:spPr>
          <a:xfrm>
            <a:off x="3325688" y="1264601"/>
            <a:ext cx="24927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1948" name="Google Shape;1948;p22"/>
          <p:cNvSpPr txBox="1">
            <a:spLocks noGrp="1"/>
          </p:cNvSpPr>
          <p:nvPr>
            <p:ph type="subTitle" idx="9"/>
          </p:nvPr>
        </p:nvSpPr>
        <p:spPr>
          <a:xfrm>
            <a:off x="5929001" y="3646303"/>
            <a:ext cx="24927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grpSp>
        <p:nvGrpSpPr>
          <p:cNvPr id="1949" name="Google Shape;1949;p22"/>
          <p:cNvGrpSpPr/>
          <p:nvPr/>
        </p:nvGrpSpPr>
        <p:grpSpPr>
          <a:xfrm>
            <a:off x="2476319" y="79493"/>
            <a:ext cx="506202" cy="346754"/>
            <a:chOff x="5912000" y="2436725"/>
            <a:chExt cx="200500" cy="137350"/>
          </a:xfrm>
        </p:grpSpPr>
        <p:sp>
          <p:nvSpPr>
            <p:cNvPr id="1950" name="Google Shape;1950;p22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6" name="Google Shape;1956;p22"/>
          <p:cNvSpPr/>
          <p:nvPr/>
        </p:nvSpPr>
        <p:spPr>
          <a:xfrm>
            <a:off x="584294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7" name="Google Shape;1957;p22"/>
          <p:cNvGrpSpPr/>
          <p:nvPr/>
        </p:nvGrpSpPr>
        <p:grpSpPr>
          <a:xfrm rot="10800000">
            <a:off x="4463251" y="-378171"/>
            <a:ext cx="5034656" cy="3172549"/>
            <a:chOff x="238125" y="1971350"/>
            <a:chExt cx="2812500" cy="1772275"/>
          </a:xfrm>
        </p:grpSpPr>
        <p:sp>
          <p:nvSpPr>
            <p:cNvPr id="1958" name="Google Shape;1958;p22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2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2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697625" y="2059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0" y="3609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26" y="3609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851275" y="1972150"/>
              <a:ext cx="54175" cy="90075"/>
            </a:xfrm>
            <a:custGeom>
              <a:avLst/>
              <a:gdLst/>
              <a:ahLst/>
              <a:cxnLst/>
              <a:rect l="l" t="t" r="r" b="b"/>
              <a:pathLst>
                <a:path w="2167" h="3603" extrusionOk="0">
                  <a:moveTo>
                    <a:pt x="2049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7" y="66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697625" y="2590375"/>
              <a:ext cx="208150" cy="180425"/>
            </a:xfrm>
            <a:custGeom>
              <a:avLst/>
              <a:gdLst/>
              <a:ahLst/>
              <a:cxnLst/>
              <a:rect l="l" t="t" r="r" b="b"/>
              <a:pathLst>
                <a:path w="8326" h="7217" extrusionOk="0">
                  <a:moveTo>
                    <a:pt x="6173" y="137"/>
                  </a:moveTo>
                  <a:lnTo>
                    <a:pt x="8176" y="3608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8" y="7217"/>
                  </a:lnTo>
                  <a:lnTo>
                    <a:pt x="6244" y="7217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9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850950" y="2325950"/>
              <a:ext cx="155150" cy="179450"/>
            </a:xfrm>
            <a:custGeom>
              <a:avLst/>
              <a:gdLst/>
              <a:ahLst/>
              <a:cxnLst/>
              <a:rect l="l" t="t" r="r" b="b"/>
              <a:pathLst>
                <a:path w="6206" h="7178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45"/>
                  </a:lnTo>
                  <a:lnTo>
                    <a:pt x="2082" y="7178"/>
                  </a:lnTo>
                  <a:lnTo>
                    <a:pt x="6205" y="7178"/>
                  </a:lnTo>
                  <a:lnTo>
                    <a:pt x="6205" y="7041"/>
                  </a:lnTo>
                  <a:lnTo>
                    <a:pt x="2154" y="7041"/>
                  </a:lnTo>
                  <a:lnTo>
                    <a:pt x="150" y="3570"/>
                  </a:lnTo>
                  <a:lnTo>
                    <a:pt x="2173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544450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26" y="3609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697625" y="2413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8" y="0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544450" y="23251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740675" y="24049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2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2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9" name="Google Shape;2019;p22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2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2"/>
          <p:cNvSpPr/>
          <p:nvPr/>
        </p:nvSpPr>
        <p:spPr>
          <a:xfrm>
            <a:off x="3564275" y="475570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2" name="Google Shape;2022;p22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23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5" name="Google Shape;2025;p23"/>
          <p:cNvSpPr txBox="1">
            <a:spLocks noGrp="1"/>
          </p:cNvSpPr>
          <p:nvPr>
            <p:ph type="subTitle" idx="1"/>
          </p:nvPr>
        </p:nvSpPr>
        <p:spPr>
          <a:xfrm>
            <a:off x="1528408" y="1904125"/>
            <a:ext cx="27549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23"/>
          <p:cNvSpPr txBox="1">
            <a:spLocks noGrp="1"/>
          </p:cNvSpPr>
          <p:nvPr>
            <p:ph type="subTitle" idx="2"/>
          </p:nvPr>
        </p:nvSpPr>
        <p:spPr>
          <a:xfrm>
            <a:off x="5286633" y="1904125"/>
            <a:ext cx="27549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27" name="Google Shape;2027;p23"/>
          <p:cNvSpPr txBox="1">
            <a:spLocks noGrp="1"/>
          </p:cNvSpPr>
          <p:nvPr>
            <p:ph type="subTitle" idx="3"/>
          </p:nvPr>
        </p:nvSpPr>
        <p:spPr>
          <a:xfrm>
            <a:off x="1528408" y="1602675"/>
            <a:ext cx="27549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028" name="Google Shape;2028;p23"/>
          <p:cNvSpPr txBox="1">
            <a:spLocks noGrp="1"/>
          </p:cNvSpPr>
          <p:nvPr>
            <p:ph type="subTitle" idx="4"/>
          </p:nvPr>
        </p:nvSpPr>
        <p:spPr>
          <a:xfrm>
            <a:off x="5286632" y="1602675"/>
            <a:ext cx="27549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029" name="Google Shape;2029;p23"/>
          <p:cNvSpPr txBox="1">
            <a:spLocks noGrp="1"/>
          </p:cNvSpPr>
          <p:nvPr>
            <p:ph type="subTitle" idx="5"/>
          </p:nvPr>
        </p:nvSpPr>
        <p:spPr>
          <a:xfrm>
            <a:off x="1528408" y="3428375"/>
            <a:ext cx="27549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30" name="Google Shape;2030;p23"/>
          <p:cNvSpPr txBox="1">
            <a:spLocks noGrp="1"/>
          </p:cNvSpPr>
          <p:nvPr>
            <p:ph type="subTitle" idx="6"/>
          </p:nvPr>
        </p:nvSpPr>
        <p:spPr>
          <a:xfrm>
            <a:off x="5286633" y="3428375"/>
            <a:ext cx="27549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31" name="Google Shape;2031;p23"/>
          <p:cNvSpPr txBox="1">
            <a:spLocks noGrp="1"/>
          </p:cNvSpPr>
          <p:nvPr>
            <p:ph type="subTitle" idx="7"/>
          </p:nvPr>
        </p:nvSpPr>
        <p:spPr>
          <a:xfrm>
            <a:off x="1528408" y="3126900"/>
            <a:ext cx="27549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032" name="Google Shape;2032;p23"/>
          <p:cNvSpPr txBox="1">
            <a:spLocks noGrp="1"/>
          </p:cNvSpPr>
          <p:nvPr>
            <p:ph type="subTitle" idx="8"/>
          </p:nvPr>
        </p:nvSpPr>
        <p:spPr>
          <a:xfrm>
            <a:off x="5286632" y="3126900"/>
            <a:ext cx="27549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grpSp>
        <p:nvGrpSpPr>
          <p:cNvPr id="2033" name="Google Shape;2033;p23"/>
          <p:cNvGrpSpPr/>
          <p:nvPr/>
        </p:nvGrpSpPr>
        <p:grpSpPr>
          <a:xfrm flipH="1">
            <a:off x="4283301" y="2223929"/>
            <a:ext cx="5034656" cy="3172549"/>
            <a:chOff x="238125" y="1971350"/>
            <a:chExt cx="2812500" cy="1772275"/>
          </a:xfrm>
        </p:grpSpPr>
        <p:sp>
          <p:nvSpPr>
            <p:cNvPr id="2034" name="Google Shape;2034;p23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3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3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3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3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3" name="Google Shape;2093;p23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3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3"/>
          <p:cNvSpPr/>
          <p:nvPr/>
        </p:nvSpPr>
        <p:spPr>
          <a:xfrm flipH="1">
            <a:off x="-25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3"/>
          <p:cNvSpPr/>
          <p:nvPr/>
        </p:nvSpPr>
        <p:spPr>
          <a:xfrm>
            <a:off x="584289" y="4441425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7" name="Google Shape;2097;p23"/>
          <p:cNvGrpSpPr/>
          <p:nvPr/>
        </p:nvGrpSpPr>
        <p:grpSpPr>
          <a:xfrm>
            <a:off x="2017243" y="141106"/>
            <a:ext cx="2357122" cy="308503"/>
            <a:chOff x="4517025" y="2718100"/>
            <a:chExt cx="937300" cy="122675"/>
          </a:xfrm>
        </p:grpSpPr>
        <p:sp>
          <p:nvSpPr>
            <p:cNvPr id="2098" name="Google Shape;2098;p23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3" name="Google Shape;2113;p23"/>
          <p:cNvSpPr/>
          <p:nvPr/>
        </p:nvSpPr>
        <p:spPr>
          <a:xfrm>
            <a:off x="8598275" y="135440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4" name="Google Shape;2114;p23"/>
          <p:cNvGrpSpPr/>
          <p:nvPr/>
        </p:nvGrpSpPr>
        <p:grpSpPr>
          <a:xfrm>
            <a:off x="6828819" y="121968"/>
            <a:ext cx="506202" cy="346754"/>
            <a:chOff x="5912000" y="2436725"/>
            <a:chExt cx="200500" cy="137350"/>
          </a:xfrm>
        </p:grpSpPr>
        <p:sp>
          <p:nvSpPr>
            <p:cNvPr id="2115" name="Google Shape;2115;p23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1" name="Google Shape;2121;p23"/>
          <p:cNvGrpSpPr/>
          <p:nvPr/>
        </p:nvGrpSpPr>
        <p:grpSpPr>
          <a:xfrm>
            <a:off x="1638397" y="4603991"/>
            <a:ext cx="1382306" cy="493879"/>
            <a:chOff x="6730525" y="2643050"/>
            <a:chExt cx="647450" cy="231325"/>
          </a:xfrm>
        </p:grpSpPr>
        <p:sp>
          <p:nvSpPr>
            <p:cNvPr id="2122" name="Google Shape;2122;p23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3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3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3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3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3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3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62" name="Google Shape;2162;p23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2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65" name="Google Shape;2165;p24"/>
          <p:cNvSpPr txBox="1">
            <a:spLocks noGrp="1"/>
          </p:cNvSpPr>
          <p:nvPr>
            <p:ph type="subTitle" idx="1"/>
          </p:nvPr>
        </p:nvSpPr>
        <p:spPr>
          <a:xfrm>
            <a:off x="892350" y="3802675"/>
            <a:ext cx="22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66" name="Google Shape;2166;p24"/>
          <p:cNvSpPr txBox="1">
            <a:spLocks noGrp="1"/>
          </p:cNvSpPr>
          <p:nvPr>
            <p:ph type="subTitle" idx="2"/>
          </p:nvPr>
        </p:nvSpPr>
        <p:spPr>
          <a:xfrm>
            <a:off x="3467363" y="3802675"/>
            <a:ext cx="22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67" name="Google Shape;2167;p24"/>
          <p:cNvSpPr txBox="1">
            <a:spLocks noGrp="1"/>
          </p:cNvSpPr>
          <p:nvPr>
            <p:ph type="subTitle" idx="3"/>
          </p:nvPr>
        </p:nvSpPr>
        <p:spPr>
          <a:xfrm>
            <a:off x="892350" y="3501203"/>
            <a:ext cx="2209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168" name="Google Shape;2168;p24"/>
          <p:cNvSpPr txBox="1">
            <a:spLocks noGrp="1"/>
          </p:cNvSpPr>
          <p:nvPr>
            <p:ph type="subTitle" idx="4"/>
          </p:nvPr>
        </p:nvSpPr>
        <p:spPr>
          <a:xfrm>
            <a:off x="3467365" y="3501203"/>
            <a:ext cx="2209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169" name="Google Shape;2169;p24"/>
          <p:cNvSpPr txBox="1">
            <a:spLocks noGrp="1"/>
          </p:cNvSpPr>
          <p:nvPr>
            <p:ph type="subTitle" idx="5"/>
          </p:nvPr>
        </p:nvSpPr>
        <p:spPr>
          <a:xfrm>
            <a:off x="6042402" y="3802693"/>
            <a:ext cx="22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70" name="Google Shape;2170;p24"/>
          <p:cNvSpPr txBox="1">
            <a:spLocks noGrp="1"/>
          </p:cNvSpPr>
          <p:nvPr>
            <p:ph type="subTitle" idx="6"/>
          </p:nvPr>
        </p:nvSpPr>
        <p:spPr>
          <a:xfrm>
            <a:off x="6042380" y="3501203"/>
            <a:ext cx="2209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171" name="Google Shape;2171;p24"/>
          <p:cNvSpPr txBox="1">
            <a:spLocks noGrp="1"/>
          </p:cNvSpPr>
          <p:nvPr>
            <p:ph type="subTitle" idx="7"/>
          </p:nvPr>
        </p:nvSpPr>
        <p:spPr>
          <a:xfrm>
            <a:off x="892350" y="2195825"/>
            <a:ext cx="22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24"/>
          <p:cNvSpPr txBox="1">
            <a:spLocks noGrp="1"/>
          </p:cNvSpPr>
          <p:nvPr>
            <p:ph type="subTitle" idx="8"/>
          </p:nvPr>
        </p:nvSpPr>
        <p:spPr>
          <a:xfrm>
            <a:off x="3467363" y="2195825"/>
            <a:ext cx="22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24"/>
          <p:cNvSpPr txBox="1">
            <a:spLocks noGrp="1"/>
          </p:cNvSpPr>
          <p:nvPr>
            <p:ph type="subTitle" idx="9"/>
          </p:nvPr>
        </p:nvSpPr>
        <p:spPr>
          <a:xfrm>
            <a:off x="892350" y="1894350"/>
            <a:ext cx="2209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174" name="Google Shape;2174;p24"/>
          <p:cNvSpPr txBox="1">
            <a:spLocks noGrp="1"/>
          </p:cNvSpPr>
          <p:nvPr>
            <p:ph type="subTitle" idx="13"/>
          </p:nvPr>
        </p:nvSpPr>
        <p:spPr>
          <a:xfrm>
            <a:off x="3467365" y="1894350"/>
            <a:ext cx="2209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175" name="Google Shape;2175;p24"/>
          <p:cNvSpPr txBox="1">
            <a:spLocks noGrp="1"/>
          </p:cNvSpPr>
          <p:nvPr>
            <p:ph type="subTitle" idx="14"/>
          </p:nvPr>
        </p:nvSpPr>
        <p:spPr>
          <a:xfrm>
            <a:off x="6042377" y="2195825"/>
            <a:ext cx="22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76" name="Google Shape;2176;p24"/>
          <p:cNvSpPr txBox="1">
            <a:spLocks noGrp="1"/>
          </p:cNvSpPr>
          <p:nvPr>
            <p:ph type="subTitle" idx="15"/>
          </p:nvPr>
        </p:nvSpPr>
        <p:spPr>
          <a:xfrm>
            <a:off x="6042380" y="1894350"/>
            <a:ext cx="2209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177" name="Google Shape;2177;p24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4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4"/>
          <p:cNvSpPr/>
          <p:nvPr/>
        </p:nvSpPr>
        <p:spPr>
          <a:xfrm flipH="1">
            <a:off x="-25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4"/>
          <p:cNvSpPr/>
          <p:nvPr/>
        </p:nvSpPr>
        <p:spPr>
          <a:xfrm>
            <a:off x="584289" y="4441425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1" name="Google Shape;2181;p24"/>
          <p:cNvGrpSpPr/>
          <p:nvPr/>
        </p:nvGrpSpPr>
        <p:grpSpPr>
          <a:xfrm rot="10800000">
            <a:off x="4261701" y="-286446"/>
            <a:ext cx="5034656" cy="3172549"/>
            <a:chOff x="238125" y="1971350"/>
            <a:chExt cx="2812500" cy="1772275"/>
          </a:xfrm>
        </p:grpSpPr>
        <p:sp>
          <p:nvSpPr>
            <p:cNvPr id="2182" name="Google Shape;2182;p24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4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4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4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4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4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4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4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4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4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4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4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4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4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4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4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4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4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4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4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4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4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4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4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4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4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4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4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4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4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4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4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4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4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4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4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4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4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4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4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4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4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4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4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4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4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4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4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4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4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4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4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24"/>
          <p:cNvGrpSpPr/>
          <p:nvPr/>
        </p:nvGrpSpPr>
        <p:grpSpPr>
          <a:xfrm>
            <a:off x="1546672" y="-25159"/>
            <a:ext cx="1382306" cy="493879"/>
            <a:chOff x="6730525" y="2643050"/>
            <a:chExt cx="647450" cy="231325"/>
          </a:xfrm>
        </p:grpSpPr>
        <p:sp>
          <p:nvSpPr>
            <p:cNvPr id="2235" name="Google Shape;2235;p24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4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4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4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4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4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4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4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4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4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4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4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4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4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4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4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4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4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4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4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4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4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4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4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4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4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4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4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4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4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4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4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4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4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4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4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4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4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4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4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24"/>
          <p:cNvGrpSpPr/>
          <p:nvPr/>
        </p:nvGrpSpPr>
        <p:grpSpPr>
          <a:xfrm>
            <a:off x="8617369" y="3480418"/>
            <a:ext cx="506202" cy="346754"/>
            <a:chOff x="5912000" y="2436725"/>
            <a:chExt cx="200500" cy="137350"/>
          </a:xfrm>
        </p:grpSpPr>
        <p:sp>
          <p:nvSpPr>
            <p:cNvPr id="2276" name="Google Shape;2276;p24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4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4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4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4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4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24"/>
          <p:cNvGrpSpPr/>
          <p:nvPr/>
        </p:nvGrpSpPr>
        <p:grpSpPr>
          <a:xfrm>
            <a:off x="2348843" y="4734281"/>
            <a:ext cx="2357122" cy="308503"/>
            <a:chOff x="4517025" y="2718100"/>
            <a:chExt cx="937300" cy="122675"/>
          </a:xfrm>
        </p:grpSpPr>
        <p:sp>
          <p:nvSpPr>
            <p:cNvPr id="2283" name="Google Shape;2283;p24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4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4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4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4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4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4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4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4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4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8" name="Google Shape;2298;p24"/>
          <p:cNvSpPr/>
          <p:nvPr/>
        </p:nvSpPr>
        <p:spPr>
          <a:xfrm>
            <a:off x="6699900" y="4729825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99" name="Google Shape;2299;p24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25"/>
          <p:cNvSpPr txBox="1">
            <a:spLocks noGrp="1"/>
          </p:cNvSpPr>
          <p:nvPr>
            <p:ph type="subTitle" idx="1"/>
          </p:nvPr>
        </p:nvSpPr>
        <p:spPr>
          <a:xfrm>
            <a:off x="2574150" y="1321975"/>
            <a:ext cx="39957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2" name="Google Shape;2302;p25"/>
          <p:cNvSpPr txBox="1">
            <a:spLocks noGrp="1"/>
          </p:cNvSpPr>
          <p:nvPr>
            <p:ph type="title" hasCustomPrompt="1"/>
          </p:nvPr>
        </p:nvSpPr>
        <p:spPr>
          <a:xfrm>
            <a:off x="2574375" y="814225"/>
            <a:ext cx="3995700" cy="6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3" name="Google Shape;2303;p25"/>
          <p:cNvSpPr txBox="1">
            <a:spLocks noGrp="1"/>
          </p:cNvSpPr>
          <p:nvPr>
            <p:ph type="subTitle" idx="2"/>
          </p:nvPr>
        </p:nvSpPr>
        <p:spPr>
          <a:xfrm>
            <a:off x="2574150" y="2645775"/>
            <a:ext cx="39957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4" name="Google Shape;2304;p25"/>
          <p:cNvSpPr txBox="1">
            <a:spLocks noGrp="1"/>
          </p:cNvSpPr>
          <p:nvPr>
            <p:ph type="title" idx="3" hasCustomPrompt="1"/>
          </p:nvPr>
        </p:nvSpPr>
        <p:spPr>
          <a:xfrm>
            <a:off x="2574375" y="2138025"/>
            <a:ext cx="3995700" cy="6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5" name="Google Shape;2305;p25"/>
          <p:cNvSpPr txBox="1">
            <a:spLocks noGrp="1"/>
          </p:cNvSpPr>
          <p:nvPr>
            <p:ph type="subTitle" idx="4"/>
          </p:nvPr>
        </p:nvSpPr>
        <p:spPr>
          <a:xfrm>
            <a:off x="2574150" y="3969575"/>
            <a:ext cx="39957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6" name="Google Shape;2306;p25"/>
          <p:cNvSpPr txBox="1">
            <a:spLocks noGrp="1"/>
          </p:cNvSpPr>
          <p:nvPr>
            <p:ph type="title" idx="5" hasCustomPrompt="1"/>
          </p:nvPr>
        </p:nvSpPr>
        <p:spPr>
          <a:xfrm>
            <a:off x="2574375" y="3461950"/>
            <a:ext cx="3995700" cy="6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307" name="Google Shape;2307;p25"/>
          <p:cNvGrpSpPr/>
          <p:nvPr/>
        </p:nvGrpSpPr>
        <p:grpSpPr>
          <a:xfrm flipH="1">
            <a:off x="4291026" y="2206954"/>
            <a:ext cx="5034656" cy="3172549"/>
            <a:chOff x="238125" y="1971350"/>
            <a:chExt cx="2812500" cy="1772275"/>
          </a:xfrm>
        </p:grpSpPr>
        <p:sp>
          <p:nvSpPr>
            <p:cNvPr id="2308" name="Google Shape;2308;p25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3" name="Google Shape;2373;p25"/>
          <p:cNvSpPr/>
          <p:nvPr/>
        </p:nvSpPr>
        <p:spPr>
          <a:xfrm flipH="1">
            <a:off x="1" y="0"/>
            <a:ext cx="13272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4" name="Google Shape;2374;p25"/>
          <p:cNvGrpSpPr/>
          <p:nvPr/>
        </p:nvGrpSpPr>
        <p:grpSpPr>
          <a:xfrm>
            <a:off x="1747047" y="224641"/>
            <a:ext cx="1382306" cy="493879"/>
            <a:chOff x="6730525" y="2643050"/>
            <a:chExt cx="647450" cy="231325"/>
          </a:xfrm>
        </p:grpSpPr>
        <p:sp>
          <p:nvSpPr>
            <p:cNvPr id="2375" name="Google Shape;2375;p25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25"/>
          <p:cNvSpPr/>
          <p:nvPr/>
        </p:nvSpPr>
        <p:spPr>
          <a:xfrm>
            <a:off x="5973600" y="134775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5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5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5"/>
          <p:cNvSpPr/>
          <p:nvPr/>
        </p:nvSpPr>
        <p:spPr>
          <a:xfrm>
            <a:off x="1186036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9" name="Google Shape;2419;p25"/>
          <p:cNvGrpSpPr/>
          <p:nvPr/>
        </p:nvGrpSpPr>
        <p:grpSpPr>
          <a:xfrm>
            <a:off x="2507369" y="4522593"/>
            <a:ext cx="506202" cy="346754"/>
            <a:chOff x="5912000" y="2436725"/>
            <a:chExt cx="200500" cy="137350"/>
          </a:xfrm>
        </p:grpSpPr>
        <p:sp>
          <p:nvSpPr>
            <p:cNvPr id="2420" name="Google Shape;2420;p25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6" name="Google Shape;2426;p25"/>
          <p:cNvSpPr>
            <a:spLocks noGrp="1"/>
          </p:cNvSpPr>
          <p:nvPr>
            <p:ph type="pic" idx="6"/>
          </p:nvPr>
        </p:nvSpPr>
        <p:spPr>
          <a:xfrm>
            <a:off x="7041063" y="53950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2427" name="Google Shape;2427;p25"/>
          <p:cNvSpPr>
            <a:spLocks noGrp="1"/>
          </p:cNvSpPr>
          <p:nvPr>
            <p:ph type="pic" idx="7"/>
          </p:nvPr>
        </p:nvSpPr>
        <p:spPr>
          <a:xfrm>
            <a:off x="720463" y="1441225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9" name="Google Shape;2429;p26"/>
          <p:cNvGrpSpPr/>
          <p:nvPr/>
        </p:nvGrpSpPr>
        <p:grpSpPr>
          <a:xfrm rot="10800000" flipH="1">
            <a:off x="-133924" y="-286446"/>
            <a:ext cx="5034656" cy="3172549"/>
            <a:chOff x="238125" y="1971350"/>
            <a:chExt cx="2812500" cy="1772275"/>
          </a:xfrm>
        </p:grpSpPr>
        <p:sp>
          <p:nvSpPr>
            <p:cNvPr id="2430" name="Google Shape;2430;p26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6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6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6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6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6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6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6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6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6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6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6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6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6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6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6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6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6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6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6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6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6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6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6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6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6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6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6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6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6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6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6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6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6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6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6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6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6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6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6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6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6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6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6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6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6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6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6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6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6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6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6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6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6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6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6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6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7" name="Google Shape;2487;p26"/>
          <p:cNvSpPr>
            <a:spLocks noGrp="1"/>
          </p:cNvSpPr>
          <p:nvPr>
            <p:ph type="pic" idx="2"/>
          </p:nvPr>
        </p:nvSpPr>
        <p:spPr>
          <a:xfrm>
            <a:off x="5547338" y="1719438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2488" name="Google Shape;2488;p26"/>
          <p:cNvSpPr>
            <a:spLocks noGrp="1"/>
          </p:cNvSpPr>
          <p:nvPr>
            <p:ph type="pic" idx="3"/>
          </p:nvPr>
        </p:nvSpPr>
        <p:spPr>
          <a:xfrm>
            <a:off x="7039263" y="26235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2489" name="Google Shape;2489;p26"/>
          <p:cNvSpPr txBox="1">
            <a:spLocks noGrp="1"/>
          </p:cNvSpPr>
          <p:nvPr>
            <p:ph type="ctrTitle"/>
          </p:nvPr>
        </p:nvSpPr>
        <p:spPr>
          <a:xfrm>
            <a:off x="722375" y="885525"/>
            <a:ext cx="3652200" cy="8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90" name="Google Shape;2490;p26"/>
          <p:cNvSpPr txBox="1">
            <a:spLocks noGrp="1"/>
          </p:cNvSpPr>
          <p:nvPr>
            <p:ph type="subTitle" idx="1"/>
          </p:nvPr>
        </p:nvSpPr>
        <p:spPr>
          <a:xfrm>
            <a:off x="722375" y="1613150"/>
            <a:ext cx="36522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91" name="Google Shape;2491;p26"/>
          <p:cNvSpPr txBox="1">
            <a:spLocks noGrp="1"/>
          </p:cNvSpPr>
          <p:nvPr>
            <p:ph type="subTitle" idx="4"/>
          </p:nvPr>
        </p:nvSpPr>
        <p:spPr>
          <a:xfrm>
            <a:off x="722375" y="3937875"/>
            <a:ext cx="3652200" cy="3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92" name="Google Shape;2492;p26"/>
          <p:cNvSpPr txBox="1"/>
          <p:nvPr/>
        </p:nvSpPr>
        <p:spPr>
          <a:xfrm>
            <a:off x="722526" y="3447600"/>
            <a:ext cx="42777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and videos from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Videvo</a:t>
            </a:r>
            <a:endParaRPr sz="10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493" name="Google Shape;2493;p26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2494" name="Google Shape;2494;p26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6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6" name="Google Shape;2496;p26"/>
          <p:cNvGrpSpPr/>
          <p:nvPr/>
        </p:nvGrpSpPr>
        <p:grpSpPr>
          <a:xfrm>
            <a:off x="3458319" y="4604005"/>
            <a:ext cx="506202" cy="346754"/>
            <a:chOff x="5912000" y="2436725"/>
            <a:chExt cx="200500" cy="137350"/>
          </a:xfrm>
        </p:grpSpPr>
        <p:sp>
          <p:nvSpPr>
            <p:cNvPr id="2497" name="Google Shape;2497;p26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6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6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6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6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6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03" name="Google Shape;2503;p26"/>
          <p:cNvCxnSpPr/>
          <p:nvPr/>
        </p:nvCxnSpPr>
        <p:spPr>
          <a:xfrm>
            <a:off x="-8425" y="128918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28"/>
          <p:cNvSpPr/>
          <p:nvPr/>
        </p:nvSpPr>
        <p:spPr>
          <a:xfrm>
            <a:off x="0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8"/>
          <p:cNvSpPr/>
          <p:nvPr/>
        </p:nvSpPr>
        <p:spPr>
          <a:xfrm>
            <a:off x="584294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8" name="Google Shape;2508;p28"/>
          <p:cNvGrpSpPr/>
          <p:nvPr/>
        </p:nvGrpSpPr>
        <p:grpSpPr>
          <a:xfrm rot="10800000">
            <a:off x="4185551" y="-289246"/>
            <a:ext cx="5034656" cy="3172549"/>
            <a:chOff x="238125" y="1971350"/>
            <a:chExt cx="2812500" cy="1772275"/>
          </a:xfrm>
        </p:grpSpPr>
        <p:sp>
          <p:nvSpPr>
            <p:cNvPr id="2509" name="Google Shape;2509;p28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8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8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8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8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8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8"/>
            <p:cNvSpPr/>
            <p:nvPr/>
          </p:nvSpPr>
          <p:spPr>
            <a:xfrm>
              <a:off x="1616775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8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8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8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28"/>
          <p:cNvGrpSpPr/>
          <p:nvPr/>
        </p:nvGrpSpPr>
        <p:grpSpPr>
          <a:xfrm>
            <a:off x="1440855" y="433168"/>
            <a:ext cx="2357122" cy="308503"/>
            <a:chOff x="4517025" y="2718100"/>
            <a:chExt cx="937300" cy="122675"/>
          </a:xfrm>
        </p:grpSpPr>
        <p:sp>
          <p:nvSpPr>
            <p:cNvPr id="2587" name="Google Shape;2587;p28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2" name="Google Shape;2602;p28"/>
          <p:cNvGrpSpPr/>
          <p:nvPr/>
        </p:nvGrpSpPr>
        <p:grpSpPr>
          <a:xfrm>
            <a:off x="8485169" y="3699518"/>
            <a:ext cx="506202" cy="346754"/>
            <a:chOff x="5912000" y="2436725"/>
            <a:chExt cx="200500" cy="137350"/>
          </a:xfrm>
        </p:grpSpPr>
        <p:sp>
          <p:nvSpPr>
            <p:cNvPr id="2603" name="Google Shape;2603;p28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9" name="Google Shape;2609;p28"/>
          <p:cNvSpPr/>
          <p:nvPr/>
        </p:nvSpPr>
        <p:spPr>
          <a:xfrm>
            <a:off x="1847750" y="467320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0" name="Google Shape;2610;p28"/>
          <p:cNvGrpSpPr/>
          <p:nvPr/>
        </p:nvGrpSpPr>
        <p:grpSpPr>
          <a:xfrm>
            <a:off x="4629922" y="4584969"/>
            <a:ext cx="1382306" cy="493879"/>
            <a:chOff x="6730525" y="2643050"/>
            <a:chExt cx="647450" cy="231325"/>
          </a:xfrm>
        </p:grpSpPr>
        <p:sp>
          <p:nvSpPr>
            <p:cNvPr id="2611" name="Google Shape;2611;p28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8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1" name="Google Shape;2651;p28"/>
          <p:cNvGrpSpPr/>
          <p:nvPr/>
        </p:nvGrpSpPr>
        <p:grpSpPr>
          <a:xfrm>
            <a:off x="8217075" y="4522600"/>
            <a:ext cx="1327200" cy="1326900"/>
            <a:chOff x="8217075" y="4522600"/>
            <a:chExt cx="1327200" cy="1326900"/>
          </a:xfrm>
        </p:grpSpPr>
        <p:sp>
          <p:nvSpPr>
            <p:cNvPr id="2652" name="Google Shape;2652;p28"/>
            <p:cNvSpPr/>
            <p:nvPr/>
          </p:nvSpPr>
          <p:spPr>
            <a:xfrm flipH="1">
              <a:off x="82170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82985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54" name="Google Shape;2654;p28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6" name="Google Shape;2656;p29"/>
          <p:cNvGrpSpPr/>
          <p:nvPr/>
        </p:nvGrpSpPr>
        <p:grpSpPr>
          <a:xfrm>
            <a:off x="-133924" y="2147729"/>
            <a:ext cx="5034656" cy="3172549"/>
            <a:chOff x="238125" y="1971350"/>
            <a:chExt cx="2812500" cy="1772275"/>
          </a:xfrm>
        </p:grpSpPr>
        <p:sp>
          <p:nvSpPr>
            <p:cNvPr id="2657" name="Google Shape;2657;p29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9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9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9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9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9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9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9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9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9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9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9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9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9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9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9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9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9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9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9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9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9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9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9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9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9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9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9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9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9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9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9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9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9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9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9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9"/>
            <p:cNvSpPr/>
            <p:nvPr/>
          </p:nvSpPr>
          <p:spPr>
            <a:xfrm>
              <a:off x="1616775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9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9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9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9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9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9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9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9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9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9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9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9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9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9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9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9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9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9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9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9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9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9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9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9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9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9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9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9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9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9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9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9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9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9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9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9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4" name="Google Shape;2734;p29"/>
          <p:cNvGrpSpPr/>
          <p:nvPr/>
        </p:nvGrpSpPr>
        <p:grpSpPr>
          <a:xfrm>
            <a:off x="5146105" y="4722943"/>
            <a:ext cx="2357122" cy="308503"/>
            <a:chOff x="4517025" y="2718100"/>
            <a:chExt cx="937300" cy="122675"/>
          </a:xfrm>
        </p:grpSpPr>
        <p:sp>
          <p:nvSpPr>
            <p:cNvPr id="2735" name="Google Shape;2735;p29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9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9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9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9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9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9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9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9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9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9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9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9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9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9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0" name="Google Shape;2750;p29"/>
          <p:cNvGrpSpPr/>
          <p:nvPr/>
        </p:nvGrpSpPr>
        <p:grpSpPr>
          <a:xfrm>
            <a:off x="4985619" y="107268"/>
            <a:ext cx="506202" cy="346754"/>
            <a:chOff x="5912000" y="2436725"/>
            <a:chExt cx="200500" cy="137350"/>
          </a:xfrm>
        </p:grpSpPr>
        <p:sp>
          <p:nvSpPr>
            <p:cNvPr id="2751" name="Google Shape;2751;p29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9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9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9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9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9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7" name="Google Shape;2757;p29"/>
          <p:cNvSpPr/>
          <p:nvPr/>
        </p:nvSpPr>
        <p:spPr>
          <a:xfrm>
            <a:off x="2224700" y="22210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8" name="Google Shape;2758;p29"/>
          <p:cNvGrpSpPr/>
          <p:nvPr/>
        </p:nvGrpSpPr>
        <p:grpSpPr>
          <a:xfrm>
            <a:off x="6753647" y="292557"/>
            <a:ext cx="1382306" cy="493879"/>
            <a:chOff x="6730525" y="2643050"/>
            <a:chExt cx="647450" cy="231325"/>
          </a:xfrm>
        </p:grpSpPr>
        <p:sp>
          <p:nvSpPr>
            <p:cNvPr id="2759" name="Google Shape;2759;p29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9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9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9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9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9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9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9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9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9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9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9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9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9" name="Google Shape;2799;p29"/>
          <p:cNvSpPr/>
          <p:nvPr/>
        </p:nvSpPr>
        <p:spPr>
          <a:xfrm flipH="1">
            <a:off x="8421594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 flipH="1">
            <a:off x="8283525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1" name="Google Shape;2801;p29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2802" name="Google Shape;2802;p29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9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04" name="Google Shape;2804;p29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/>
          <p:nvPr/>
        </p:nvSpPr>
        <p:spPr>
          <a:xfrm flipH="1">
            <a:off x="-25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4"/>
          <p:cNvGrpSpPr/>
          <p:nvPr/>
        </p:nvGrpSpPr>
        <p:grpSpPr>
          <a:xfrm>
            <a:off x="7915369" y="652468"/>
            <a:ext cx="506202" cy="346754"/>
            <a:chOff x="5912000" y="2436725"/>
            <a:chExt cx="200500" cy="137350"/>
          </a:xfrm>
        </p:grpSpPr>
        <p:sp>
          <p:nvSpPr>
            <p:cNvPr id="201" name="Google Shape;201;p4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584289" y="4441425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4"/>
          <p:cNvGrpSpPr/>
          <p:nvPr/>
        </p:nvGrpSpPr>
        <p:grpSpPr>
          <a:xfrm flipH="1">
            <a:off x="4261701" y="2183004"/>
            <a:ext cx="5034656" cy="3172549"/>
            <a:chOff x="238125" y="1971350"/>
            <a:chExt cx="2812500" cy="1772275"/>
          </a:xfrm>
        </p:grpSpPr>
        <p:sp>
          <p:nvSpPr>
            <p:cNvPr id="209" name="Google Shape;209;p4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616775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88" name="Google Shape;288;p4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" name="Google Shape;290;p4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1"/>
          </p:nvPr>
        </p:nvSpPr>
        <p:spPr>
          <a:xfrm>
            <a:off x="1482538" y="3806025"/>
            <a:ext cx="25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2"/>
          </p:nvPr>
        </p:nvSpPr>
        <p:spPr>
          <a:xfrm>
            <a:off x="5078462" y="3806025"/>
            <a:ext cx="25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3"/>
          </p:nvPr>
        </p:nvSpPr>
        <p:spPr>
          <a:xfrm>
            <a:off x="1482539" y="3438100"/>
            <a:ext cx="2583000" cy="4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subTitle" idx="4"/>
          </p:nvPr>
        </p:nvSpPr>
        <p:spPr>
          <a:xfrm>
            <a:off x="5078460" y="3438100"/>
            <a:ext cx="2583000" cy="4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b="1"/>
            </a:lvl9pPr>
          </a:lstStyle>
          <a:p>
            <a:endParaRPr/>
          </a:p>
        </p:txBody>
      </p:sp>
      <p:sp>
        <p:nvSpPr>
          <p:cNvPr id="297" name="Google Shape;297;p5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"/>
          <p:cNvSpPr/>
          <p:nvPr/>
        </p:nvSpPr>
        <p:spPr>
          <a:xfrm flipH="1">
            <a:off x="-25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5"/>
          <p:cNvGrpSpPr/>
          <p:nvPr/>
        </p:nvGrpSpPr>
        <p:grpSpPr>
          <a:xfrm>
            <a:off x="4625794" y="4680568"/>
            <a:ext cx="506202" cy="346754"/>
            <a:chOff x="5912000" y="2436725"/>
            <a:chExt cx="200500" cy="137350"/>
          </a:xfrm>
        </p:grpSpPr>
        <p:sp>
          <p:nvSpPr>
            <p:cNvPr id="301" name="Google Shape;301;p5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5"/>
          <p:cNvSpPr/>
          <p:nvPr/>
        </p:nvSpPr>
        <p:spPr>
          <a:xfrm>
            <a:off x="2793175" y="15765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5"/>
          <p:cNvGrpSpPr/>
          <p:nvPr/>
        </p:nvGrpSpPr>
        <p:grpSpPr>
          <a:xfrm rot="10800000">
            <a:off x="4360451" y="-242446"/>
            <a:ext cx="5034656" cy="3172549"/>
            <a:chOff x="238125" y="1971350"/>
            <a:chExt cx="2812500" cy="1772275"/>
          </a:xfrm>
        </p:grpSpPr>
        <p:sp>
          <p:nvSpPr>
            <p:cNvPr id="309" name="Google Shape;309;p5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5"/>
          <p:cNvSpPr/>
          <p:nvPr/>
        </p:nvSpPr>
        <p:spPr>
          <a:xfrm>
            <a:off x="584289" y="4441425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3" name="Google Shape;363;p5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6"/>
          <p:cNvGrpSpPr/>
          <p:nvPr/>
        </p:nvGrpSpPr>
        <p:grpSpPr>
          <a:xfrm flipH="1">
            <a:off x="4277601" y="2147729"/>
            <a:ext cx="5034656" cy="3172549"/>
            <a:chOff x="238125" y="1971350"/>
            <a:chExt cx="2812500" cy="1772275"/>
          </a:xfrm>
        </p:grpSpPr>
        <p:sp>
          <p:nvSpPr>
            <p:cNvPr id="366" name="Google Shape;366;p6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544450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26" y="3609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44450" y="23251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40675" y="24049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6"/>
          <p:cNvSpPr/>
          <p:nvPr/>
        </p:nvSpPr>
        <p:spPr>
          <a:xfrm>
            <a:off x="0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6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21" name="Google Shape;421;p6"/>
          <p:cNvGrpSpPr/>
          <p:nvPr/>
        </p:nvGrpSpPr>
        <p:grpSpPr>
          <a:xfrm>
            <a:off x="8217075" y="4522600"/>
            <a:ext cx="1327200" cy="1326900"/>
            <a:chOff x="8217075" y="4522600"/>
            <a:chExt cx="1327200" cy="1326900"/>
          </a:xfrm>
        </p:grpSpPr>
        <p:sp>
          <p:nvSpPr>
            <p:cNvPr id="422" name="Google Shape;422;p6"/>
            <p:cNvSpPr/>
            <p:nvPr/>
          </p:nvSpPr>
          <p:spPr>
            <a:xfrm flipH="1">
              <a:off x="82170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 flipH="1">
              <a:off x="82985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3250669" y="4726668"/>
            <a:ext cx="506202" cy="346754"/>
            <a:chOff x="5912000" y="2436725"/>
            <a:chExt cx="200500" cy="137350"/>
          </a:xfrm>
        </p:grpSpPr>
        <p:sp>
          <p:nvSpPr>
            <p:cNvPr id="425" name="Google Shape;425;p6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6"/>
          <p:cNvGrpSpPr/>
          <p:nvPr/>
        </p:nvGrpSpPr>
        <p:grpSpPr>
          <a:xfrm>
            <a:off x="406472" y="4726670"/>
            <a:ext cx="1382306" cy="493879"/>
            <a:chOff x="6730525" y="2643050"/>
            <a:chExt cx="647450" cy="231325"/>
          </a:xfrm>
        </p:grpSpPr>
        <p:sp>
          <p:nvSpPr>
            <p:cNvPr id="432" name="Google Shape;432;p6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6"/>
          <p:cNvSpPr/>
          <p:nvPr/>
        </p:nvSpPr>
        <p:spPr>
          <a:xfrm>
            <a:off x="8721975" y="113020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6"/>
          <p:cNvGrpSpPr/>
          <p:nvPr/>
        </p:nvGrpSpPr>
        <p:grpSpPr>
          <a:xfrm>
            <a:off x="5616368" y="121568"/>
            <a:ext cx="2357122" cy="308503"/>
            <a:chOff x="4517025" y="2718100"/>
            <a:chExt cx="937300" cy="122675"/>
          </a:xfrm>
        </p:grpSpPr>
        <p:sp>
          <p:nvSpPr>
            <p:cNvPr id="474" name="Google Shape;474;p6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/>
          <p:nvPr/>
        </p:nvSpPr>
        <p:spPr>
          <a:xfrm>
            <a:off x="584294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0" name="Google Shape;490;p6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"/>
          <p:cNvSpPr>
            <a:spLocks noGrp="1"/>
          </p:cNvSpPr>
          <p:nvPr>
            <p:ph type="pic" idx="2"/>
          </p:nvPr>
        </p:nvSpPr>
        <p:spPr>
          <a:xfrm>
            <a:off x="2448125" y="1719438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493" name="Google Shape;493;p7"/>
          <p:cNvSpPr>
            <a:spLocks noGrp="1"/>
          </p:cNvSpPr>
          <p:nvPr>
            <p:ph type="pic" idx="3"/>
          </p:nvPr>
        </p:nvSpPr>
        <p:spPr>
          <a:xfrm>
            <a:off x="963563" y="1214838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grpSp>
        <p:nvGrpSpPr>
          <p:cNvPr id="494" name="Google Shape;494;p7"/>
          <p:cNvGrpSpPr/>
          <p:nvPr/>
        </p:nvGrpSpPr>
        <p:grpSpPr>
          <a:xfrm flipH="1">
            <a:off x="4254176" y="2183404"/>
            <a:ext cx="5034656" cy="3172549"/>
            <a:chOff x="238125" y="1971350"/>
            <a:chExt cx="2812500" cy="1772275"/>
          </a:xfrm>
        </p:grpSpPr>
        <p:sp>
          <p:nvSpPr>
            <p:cNvPr id="495" name="Google Shape;495;p7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544450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26" y="3609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544450" y="23251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740675" y="24049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body" idx="1"/>
          </p:nvPr>
        </p:nvSpPr>
        <p:spPr>
          <a:xfrm>
            <a:off x="4130100" y="1635250"/>
            <a:ext cx="4290900" cy="2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57" name="Google Shape;557;p7"/>
          <p:cNvGrpSpPr/>
          <p:nvPr/>
        </p:nvGrpSpPr>
        <p:grpSpPr>
          <a:xfrm>
            <a:off x="8217075" y="4522600"/>
            <a:ext cx="1327200" cy="1326900"/>
            <a:chOff x="8217075" y="4522600"/>
            <a:chExt cx="1327200" cy="1326900"/>
          </a:xfrm>
        </p:grpSpPr>
        <p:sp>
          <p:nvSpPr>
            <p:cNvPr id="558" name="Google Shape;558;p7"/>
            <p:cNvSpPr/>
            <p:nvPr/>
          </p:nvSpPr>
          <p:spPr>
            <a:xfrm flipH="1">
              <a:off x="82170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 flipH="1">
              <a:off x="82985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7"/>
          <p:cNvGrpSpPr/>
          <p:nvPr/>
        </p:nvGrpSpPr>
        <p:grpSpPr>
          <a:xfrm>
            <a:off x="7906522" y="1030566"/>
            <a:ext cx="1382306" cy="493879"/>
            <a:chOff x="6730525" y="2643050"/>
            <a:chExt cx="647450" cy="231325"/>
          </a:xfrm>
        </p:grpSpPr>
        <p:sp>
          <p:nvSpPr>
            <p:cNvPr id="561" name="Google Shape;561;p7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7059250" y="15185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7"/>
          <p:cNvGrpSpPr/>
          <p:nvPr/>
        </p:nvGrpSpPr>
        <p:grpSpPr>
          <a:xfrm>
            <a:off x="2886219" y="76818"/>
            <a:ext cx="506202" cy="346754"/>
            <a:chOff x="5912000" y="2436725"/>
            <a:chExt cx="200500" cy="137350"/>
          </a:xfrm>
        </p:grpSpPr>
        <p:sp>
          <p:nvSpPr>
            <p:cNvPr id="603" name="Google Shape;603;p7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7"/>
          <p:cNvSpPr/>
          <p:nvPr/>
        </p:nvSpPr>
        <p:spPr>
          <a:xfrm flipH="1">
            <a:off x="-25" y="0"/>
            <a:ext cx="7224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"/>
          <p:cNvSpPr/>
          <p:nvPr/>
        </p:nvSpPr>
        <p:spPr>
          <a:xfrm>
            <a:off x="584289" y="4441425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1" name="Google Shape;611;p7"/>
          <p:cNvCxnSpPr/>
          <p:nvPr/>
        </p:nvCxnSpPr>
        <p:spPr>
          <a:xfrm>
            <a:off x="-8425" y="8626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"/>
          <p:cNvSpPr>
            <a:spLocks noGrp="1"/>
          </p:cNvSpPr>
          <p:nvPr>
            <p:ph type="pic" idx="2"/>
          </p:nvPr>
        </p:nvSpPr>
        <p:spPr>
          <a:xfrm>
            <a:off x="7039275" y="99090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614" name="Google Shape;614;p8"/>
          <p:cNvSpPr txBox="1">
            <a:spLocks noGrp="1"/>
          </p:cNvSpPr>
          <p:nvPr>
            <p:ph type="title"/>
          </p:nvPr>
        </p:nvSpPr>
        <p:spPr>
          <a:xfrm>
            <a:off x="1105500" y="1425225"/>
            <a:ext cx="5196900" cy="22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15" name="Google Shape;615;p8"/>
          <p:cNvGrpSpPr/>
          <p:nvPr/>
        </p:nvGrpSpPr>
        <p:grpSpPr>
          <a:xfrm>
            <a:off x="-133924" y="2147729"/>
            <a:ext cx="5034656" cy="3172549"/>
            <a:chOff x="238125" y="1971350"/>
            <a:chExt cx="2812500" cy="1772275"/>
          </a:xfrm>
        </p:grpSpPr>
        <p:sp>
          <p:nvSpPr>
            <p:cNvPr id="616" name="Google Shape;616;p8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8"/>
          <p:cNvSpPr/>
          <p:nvPr/>
        </p:nvSpPr>
        <p:spPr>
          <a:xfrm>
            <a:off x="2666200" y="312875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"/>
          <p:cNvSpPr txBox="1">
            <a:spLocks noGrp="1"/>
          </p:cNvSpPr>
          <p:nvPr>
            <p:ph type="title"/>
          </p:nvPr>
        </p:nvSpPr>
        <p:spPr>
          <a:xfrm>
            <a:off x="2601525" y="1534700"/>
            <a:ext cx="39411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0" name="Google Shape;690;p9"/>
          <p:cNvSpPr txBox="1">
            <a:spLocks noGrp="1"/>
          </p:cNvSpPr>
          <p:nvPr>
            <p:ph type="subTitle" idx="1"/>
          </p:nvPr>
        </p:nvSpPr>
        <p:spPr>
          <a:xfrm>
            <a:off x="2601425" y="2133400"/>
            <a:ext cx="39411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1" name="Google Shape;691;p9"/>
          <p:cNvSpPr/>
          <p:nvPr/>
        </p:nvSpPr>
        <p:spPr>
          <a:xfrm flipH="1">
            <a:off x="1" y="0"/>
            <a:ext cx="1327200" cy="5143500"/>
          </a:xfrm>
          <a:prstGeom prst="rect">
            <a:avLst/>
          </a:prstGeom>
          <a:solidFill>
            <a:srgbClr val="E8E6E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1191237" y="4441425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 flipH="1">
            <a:off x="8217075" y="4522600"/>
            <a:ext cx="1327200" cy="1326900"/>
          </a:xfrm>
          <a:prstGeom prst="arc">
            <a:avLst>
              <a:gd name="adj1" fmla="val 16225557"/>
              <a:gd name="adj2" fmla="val 2159815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 flipH="1">
            <a:off x="8298575" y="4604000"/>
            <a:ext cx="1164300" cy="1164300"/>
          </a:xfrm>
          <a:prstGeom prst="pie">
            <a:avLst>
              <a:gd name="adj1" fmla="val 10761898"/>
              <a:gd name="adj2" fmla="val 2159815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9"/>
          <p:cNvGrpSpPr/>
          <p:nvPr/>
        </p:nvGrpSpPr>
        <p:grpSpPr>
          <a:xfrm rot="10800000">
            <a:off x="4261769" y="-187096"/>
            <a:ext cx="5034656" cy="3172549"/>
            <a:chOff x="238125" y="1971350"/>
            <a:chExt cx="2812500" cy="1772275"/>
          </a:xfrm>
        </p:grpSpPr>
        <p:sp>
          <p:nvSpPr>
            <p:cNvPr id="696" name="Google Shape;696;p9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697625" y="2059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0" y="3609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26" y="3609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851275" y="1972150"/>
              <a:ext cx="54175" cy="90075"/>
            </a:xfrm>
            <a:custGeom>
              <a:avLst/>
              <a:gdLst/>
              <a:ahLst/>
              <a:cxnLst/>
              <a:rect l="l" t="t" r="r" b="b"/>
              <a:pathLst>
                <a:path w="2167" h="3603" extrusionOk="0">
                  <a:moveTo>
                    <a:pt x="2049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7" y="66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697625" y="2590375"/>
              <a:ext cx="208150" cy="180425"/>
            </a:xfrm>
            <a:custGeom>
              <a:avLst/>
              <a:gdLst/>
              <a:ahLst/>
              <a:cxnLst/>
              <a:rect l="l" t="t" r="r" b="b"/>
              <a:pathLst>
                <a:path w="8326" h="7217" extrusionOk="0">
                  <a:moveTo>
                    <a:pt x="6173" y="137"/>
                  </a:moveTo>
                  <a:lnTo>
                    <a:pt x="8176" y="3608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8" y="7217"/>
                  </a:lnTo>
                  <a:lnTo>
                    <a:pt x="6244" y="7217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9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850950" y="2325950"/>
              <a:ext cx="155150" cy="179450"/>
            </a:xfrm>
            <a:custGeom>
              <a:avLst/>
              <a:gdLst/>
              <a:ahLst/>
              <a:cxnLst/>
              <a:rect l="l" t="t" r="r" b="b"/>
              <a:pathLst>
                <a:path w="6206" h="7178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45"/>
                  </a:lnTo>
                  <a:lnTo>
                    <a:pt x="2082" y="7178"/>
                  </a:lnTo>
                  <a:lnTo>
                    <a:pt x="6205" y="7178"/>
                  </a:lnTo>
                  <a:lnTo>
                    <a:pt x="6205" y="7041"/>
                  </a:lnTo>
                  <a:lnTo>
                    <a:pt x="2154" y="7041"/>
                  </a:lnTo>
                  <a:lnTo>
                    <a:pt x="150" y="3570"/>
                  </a:lnTo>
                  <a:lnTo>
                    <a:pt x="2173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1157775" y="2591350"/>
              <a:ext cx="154650" cy="90875"/>
            </a:xfrm>
            <a:custGeom>
              <a:avLst/>
              <a:gdLst/>
              <a:ahLst/>
              <a:cxnLst/>
              <a:rect l="l" t="t" r="r" b="b"/>
              <a:pathLst>
                <a:path w="6186" h="3635" extrusionOk="0">
                  <a:moveTo>
                    <a:pt x="118" y="0"/>
                  </a:moveTo>
                  <a:lnTo>
                    <a:pt x="0" y="66"/>
                  </a:lnTo>
                  <a:lnTo>
                    <a:pt x="2043" y="3602"/>
                  </a:lnTo>
                  <a:lnTo>
                    <a:pt x="2062" y="3635"/>
                  </a:lnTo>
                  <a:lnTo>
                    <a:pt x="6186" y="3635"/>
                  </a:lnTo>
                  <a:lnTo>
                    <a:pt x="6186" y="3504"/>
                  </a:lnTo>
                  <a:lnTo>
                    <a:pt x="2140" y="350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544450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26" y="3609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697625" y="2413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8" y="0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544450" y="23251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1004600" y="2591350"/>
              <a:ext cx="207675" cy="179450"/>
            </a:xfrm>
            <a:custGeom>
              <a:avLst/>
              <a:gdLst/>
              <a:ahLst/>
              <a:cxnLst/>
              <a:rect l="l" t="t" r="r" b="b"/>
              <a:pathLst>
                <a:path w="8307" h="7178" extrusionOk="0">
                  <a:moveTo>
                    <a:pt x="6245" y="0"/>
                  </a:moveTo>
                  <a:lnTo>
                    <a:pt x="6127" y="66"/>
                  </a:lnTo>
                  <a:lnTo>
                    <a:pt x="8150" y="3569"/>
                  </a:lnTo>
                  <a:lnTo>
                    <a:pt x="6147" y="7041"/>
                  </a:lnTo>
                  <a:lnTo>
                    <a:pt x="2141" y="7041"/>
                  </a:lnTo>
                  <a:lnTo>
                    <a:pt x="118" y="3537"/>
                  </a:lnTo>
                  <a:lnTo>
                    <a:pt x="1" y="3602"/>
                  </a:lnTo>
                  <a:lnTo>
                    <a:pt x="2043" y="7138"/>
                  </a:lnTo>
                  <a:lnTo>
                    <a:pt x="2062" y="7178"/>
                  </a:lnTo>
                  <a:lnTo>
                    <a:pt x="6225" y="7178"/>
                  </a:lnTo>
                  <a:lnTo>
                    <a:pt x="8287" y="3602"/>
                  </a:lnTo>
                  <a:lnTo>
                    <a:pt x="8307" y="356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740675" y="24049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1148800" y="2581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8" y="0"/>
                  </a:moveTo>
                  <a:cubicBezTo>
                    <a:pt x="190" y="0"/>
                    <a:pt x="0" y="190"/>
                    <a:pt x="0" y="418"/>
                  </a:cubicBezTo>
                  <a:cubicBezTo>
                    <a:pt x="0" y="646"/>
                    <a:pt x="190" y="829"/>
                    <a:pt x="418" y="829"/>
                  </a:cubicBezTo>
                  <a:cubicBezTo>
                    <a:pt x="646" y="829"/>
                    <a:pt x="829" y="646"/>
                    <a:pt x="829" y="418"/>
                  </a:cubicBezTo>
                  <a:cubicBezTo>
                    <a:pt x="829" y="190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995625" y="26703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1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1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9"/>
          <p:cNvSpPr>
            <a:spLocks noGrp="1"/>
          </p:cNvSpPr>
          <p:nvPr>
            <p:ph type="pic" idx="2"/>
          </p:nvPr>
        </p:nvSpPr>
        <p:spPr>
          <a:xfrm>
            <a:off x="720463" y="539500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  <p:sp>
        <p:nvSpPr>
          <p:cNvPr id="785" name="Google Shape;785;p9"/>
          <p:cNvSpPr>
            <a:spLocks noGrp="1"/>
          </p:cNvSpPr>
          <p:nvPr>
            <p:ph type="pic" idx="3"/>
          </p:nvPr>
        </p:nvSpPr>
        <p:spPr>
          <a:xfrm>
            <a:off x="7041063" y="1441225"/>
            <a:ext cx="1382400" cy="3161700"/>
          </a:xfrm>
          <a:prstGeom prst="rect">
            <a:avLst/>
          </a:prstGeom>
          <a:noFill/>
          <a:ln>
            <a:noFill/>
          </a:ln>
          <a:effectLst>
            <a:outerShdw blurRad="214313" dist="19050" dir="3300000" algn="bl" rotWithShape="0">
              <a:schemeClr val="accent1">
                <a:alpha val="23000"/>
              </a:schemeClr>
            </a:outerShdw>
          </a:effectLst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"/>
          <p:cNvSpPr txBox="1">
            <a:spLocks noGrp="1"/>
          </p:cNvSpPr>
          <p:nvPr>
            <p:ph type="title"/>
          </p:nvPr>
        </p:nvSpPr>
        <p:spPr>
          <a:xfrm>
            <a:off x="4139125" y="539500"/>
            <a:ext cx="4282500" cy="108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88" name="Google Shape;788;p10"/>
          <p:cNvGrpSpPr/>
          <p:nvPr/>
        </p:nvGrpSpPr>
        <p:grpSpPr>
          <a:xfrm rot="10800000" flipH="1">
            <a:off x="-91574" y="-261071"/>
            <a:ext cx="5034656" cy="3172549"/>
            <a:chOff x="238125" y="1971350"/>
            <a:chExt cx="2812500" cy="1772275"/>
          </a:xfrm>
        </p:grpSpPr>
        <p:sp>
          <p:nvSpPr>
            <p:cNvPr id="789" name="Google Shape;789;p10"/>
            <p:cNvSpPr/>
            <p:nvPr/>
          </p:nvSpPr>
          <p:spPr>
            <a:xfrm>
              <a:off x="1004125" y="3121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1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10041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7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8509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75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56" y="7177"/>
                  </a:lnTo>
                  <a:lnTo>
                    <a:pt x="2075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16167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3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131045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238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1770125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79"/>
                  </a:lnTo>
                  <a:lnTo>
                    <a:pt x="2153" y="7079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1923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1" y="3609"/>
                  </a:lnTo>
                  <a:lnTo>
                    <a:pt x="2161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19232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1" y="7073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2076450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2535300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2229625" y="3298950"/>
              <a:ext cx="155150" cy="179300"/>
            </a:xfrm>
            <a:custGeom>
              <a:avLst/>
              <a:gdLst/>
              <a:ahLst/>
              <a:cxnLst/>
              <a:rect l="l" t="t" r="r" b="b"/>
              <a:pathLst>
                <a:path w="6206" h="7172" extrusionOk="0">
                  <a:moveTo>
                    <a:pt x="2062" y="1"/>
                  </a:moveTo>
                  <a:lnTo>
                    <a:pt x="20" y="3537"/>
                  </a:lnTo>
                  <a:lnTo>
                    <a:pt x="0" y="3570"/>
                  </a:lnTo>
                  <a:lnTo>
                    <a:pt x="2062" y="7139"/>
                  </a:lnTo>
                  <a:lnTo>
                    <a:pt x="2082" y="7171"/>
                  </a:lnTo>
                  <a:lnTo>
                    <a:pt x="6205" y="7171"/>
                  </a:lnTo>
                  <a:lnTo>
                    <a:pt x="6205" y="7041"/>
                  </a:lnTo>
                  <a:lnTo>
                    <a:pt x="2160" y="7041"/>
                  </a:lnTo>
                  <a:lnTo>
                    <a:pt x="157" y="3570"/>
                  </a:lnTo>
                  <a:lnTo>
                    <a:pt x="2180" y="6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2995950" y="3387200"/>
              <a:ext cx="54025" cy="90075"/>
            </a:xfrm>
            <a:custGeom>
              <a:avLst/>
              <a:gdLst/>
              <a:ahLst/>
              <a:cxnLst/>
              <a:rect l="l" t="t" r="r" b="b"/>
              <a:pathLst>
                <a:path w="2161" h="3603" extrusionOk="0">
                  <a:moveTo>
                    <a:pt x="2043" y="1"/>
                  </a:moveTo>
                  <a:lnTo>
                    <a:pt x="0" y="3537"/>
                  </a:lnTo>
                  <a:lnTo>
                    <a:pt x="118" y="3602"/>
                  </a:lnTo>
                  <a:lnTo>
                    <a:pt x="2160" y="66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1310450" y="329797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189" y="3576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lnTo>
                    <a:pt x="6206" y="138"/>
                  </a:lnTo>
                  <a:lnTo>
                    <a:pt x="6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1310450" y="31211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lnTo>
                    <a:pt x="6166" y="131"/>
                  </a:lnTo>
                  <a:lnTo>
                    <a:pt x="8189" y="3641"/>
                  </a:lnTo>
                  <a:lnTo>
                    <a:pt x="8306" y="3570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10041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1004125" y="32979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0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1770125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1157275" y="3032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3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157275" y="28557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2"/>
                  </a:lnTo>
                  <a:lnTo>
                    <a:pt x="8326" y="3609"/>
                  </a:lnTo>
                  <a:lnTo>
                    <a:pt x="6265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697775" y="3121150"/>
              <a:ext cx="207525" cy="180275"/>
            </a:xfrm>
            <a:custGeom>
              <a:avLst/>
              <a:gdLst/>
              <a:ahLst/>
              <a:cxnLst/>
              <a:rect l="l" t="t" r="r" b="b"/>
              <a:pathLst>
                <a:path w="8301" h="7211" extrusionOk="0"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06" y="7211"/>
                  </a:lnTo>
                  <a:lnTo>
                    <a:pt x="6206" y="7073"/>
                  </a:lnTo>
                  <a:lnTo>
                    <a:pt x="2154" y="7073"/>
                  </a:lnTo>
                  <a:lnTo>
                    <a:pt x="151" y="3602"/>
                  </a:lnTo>
                  <a:lnTo>
                    <a:pt x="2154" y="131"/>
                  </a:lnTo>
                  <a:lnTo>
                    <a:pt x="6167" y="131"/>
                  </a:lnTo>
                  <a:lnTo>
                    <a:pt x="8189" y="3641"/>
                  </a:lnTo>
                  <a:lnTo>
                    <a:pt x="8300" y="3570"/>
                  </a:lnTo>
                  <a:lnTo>
                    <a:pt x="6258" y="33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391275" y="32979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544450" y="3032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391775" y="25905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4"/>
                  </a:lnTo>
                  <a:lnTo>
                    <a:pt x="2101" y="7074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44" y="33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2381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544450" y="2678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76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34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391275" y="2413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8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0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238125" y="2501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516625" y="3209575"/>
              <a:ext cx="155150" cy="180250"/>
            </a:xfrm>
            <a:custGeom>
              <a:avLst/>
              <a:gdLst/>
              <a:ahLst/>
              <a:cxnLst/>
              <a:rect l="l" t="t" r="r" b="b"/>
              <a:pathLst>
                <a:path w="6206" h="7210" extrusionOk="0">
                  <a:moveTo>
                    <a:pt x="1" y="0"/>
                  </a:moveTo>
                  <a:lnTo>
                    <a:pt x="1" y="137"/>
                  </a:lnTo>
                  <a:lnTo>
                    <a:pt x="4046" y="137"/>
                  </a:lnTo>
                  <a:lnTo>
                    <a:pt x="6056" y="3608"/>
                  </a:lnTo>
                  <a:lnTo>
                    <a:pt x="4046" y="7079"/>
                  </a:lnTo>
                  <a:lnTo>
                    <a:pt x="1" y="7079"/>
                  </a:lnTo>
                  <a:lnTo>
                    <a:pt x="1" y="7210"/>
                  </a:lnTo>
                  <a:lnTo>
                    <a:pt x="4124" y="7210"/>
                  </a:lnTo>
                  <a:lnTo>
                    <a:pt x="6186" y="3641"/>
                  </a:lnTo>
                  <a:lnTo>
                    <a:pt x="6206" y="3608"/>
                  </a:lnTo>
                  <a:lnTo>
                    <a:pt x="4144" y="33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1616775" y="31211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3"/>
                  </a:lnTo>
                  <a:lnTo>
                    <a:pt x="2161" y="7073"/>
                  </a:lnTo>
                  <a:lnTo>
                    <a:pt x="158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41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697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8" y="1"/>
                  </a:moveTo>
                  <a:lnTo>
                    <a:pt x="26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8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850950" y="33865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4" y="7073"/>
                  </a:lnTo>
                  <a:lnTo>
                    <a:pt x="150" y="3602"/>
                  </a:lnTo>
                  <a:lnTo>
                    <a:pt x="2154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38" y="7204"/>
                  </a:lnTo>
                  <a:lnTo>
                    <a:pt x="8300" y="3635"/>
                  </a:lnTo>
                  <a:lnTo>
                    <a:pt x="8319" y="3602"/>
                  </a:lnTo>
                  <a:lnTo>
                    <a:pt x="6258" y="33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1310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14636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391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544450" y="32095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76" y="3608"/>
                  </a:lnTo>
                  <a:lnTo>
                    <a:pt x="6166" y="7079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238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1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391275" y="2944175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7"/>
                  </a:moveTo>
                  <a:lnTo>
                    <a:pt x="8170" y="3609"/>
                  </a:lnTo>
                  <a:lnTo>
                    <a:pt x="6167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1616775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8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1" y="7080"/>
                  </a:lnTo>
                  <a:lnTo>
                    <a:pt x="158" y="3609"/>
                  </a:lnTo>
                  <a:lnTo>
                    <a:pt x="2161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9"/>
                  </a:lnTo>
                  <a:lnTo>
                    <a:pt x="2063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1463625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850950" y="2855750"/>
              <a:ext cx="208000" cy="180275"/>
            </a:xfrm>
            <a:custGeom>
              <a:avLst/>
              <a:gdLst/>
              <a:ahLst/>
              <a:cxnLst/>
              <a:rect l="l" t="t" r="r" b="b"/>
              <a:pathLst>
                <a:path w="8320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54" y="7080"/>
                  </a:lnTo>
                  <a:lnTo>
                    <a:pt x="150" y="3609"/>
                  </a:lnTo>
                  <a:lnTo>
                    <a:pt x="2154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38" y="7211"/>
                  </a:lnTo>
                  <a:lnTo>
                    <a:pt x="8300" y="3642"/>
                  </a:lnTo>
                  <a:lnTo>
                    <a:pt x="8319" y="3609"/>
                  </a:lnTo>
                  <a:lnTo>
                    <a:pt x="6258" y="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2382775" y="3563375"/>
              <a:ext cx="208175" cy="180250"/>
            </a:xfrm>
            <a:custGeom>
              <a:avLst/>
              <a:gdLst/>
              <a:ahLst/>
              <a:cxnLst/>
              <a:rect l="l" t="t" r="r" b="b"/>
              <a:pathLst>
                <a:path w="8327" h="7210" extrusionOk="0">
                  <a:moveTo>
                    <a:pt x="6167" y="137"/>
                  </a:moveTo>
                  <a:lnTo>
                    <a:pt x="8170" y="3608"/>
                  </a:lnTo>
                  <a:lnTo>
                    <a:pt x="6167" y="7080"/>
                  </a:lnTo>
                  <a:lnTo>
                    <a:pt x="2161" y="7080"/>
                  </a:lnTo>
                  <a:lnTo>
                    <a:pt x="158" y="3608"/>
                  </a:lnTo>
                  <a:lnTo>
                    <a:pt x="2161" y="137"/>
                  </a:lnTo>
                  <a:close/>
                  <a:moveTo>
                    <a:pt x="2082" y="0"/>
                  </a:moveTo>
                  <a:lnTo>
                    <a:pt x="21" y="3569"/>
                  </a:lnTo>
                  <a:lnTo>
                    <a:pt x="1" y="360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7" y="3641"/>
                  </a:lnTo>
                  <a:lnTo>
                    <a:pt x="8327" y="3608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28424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0" y="7074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2535950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73" y="131"/>
                  </a:moveTo>
                  <a:lnTo>
                    <a:pt x="8176" y="3602"/>
                  </a:lnTo>
                  <a:lnTo>
                    <a:pt x="6173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2689600" y="3386550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102" y="0"/>
                  </a:moveTo>
                  <a:lnTo>
                    <a:pt x="2102" y="131"/>
                  </a:lnTo>
                  <a:lnTo>
                    <a:pt x="6154" y="131"/>
                  </a:lnTo>
                  <a:lnTo>
                    <a:pt x="8157" y="3602"/>
                  </a:lnTo>
                  <a:lnTo>
                    <a:pt x="6154" y="7073"/>
                  </a:lnTo>
                  <a:lnTo>
                    <a:pt x="2141" y="7073"/>
                  </a:lnTo>
                  <a:lnTo>
                    <a:pt x="118" y="3569"/>
                  </a:lnTo>
                  <a:lnTo>
                    <a:pt x="1" y="3635"/>
                  </a:lnTo>
                  <a:lnTo>
                    <a:pt x="2069" y="7210"/>
                  </a:lnTo>
                  <a:lnTo>
                    <a:pt x="6226" y="7210"/>
                  </a:lnTo>
                  <a:lnTo>
                    <a:pt x="8287" y="3635"/>
                  </a:lnTo>
                  <a:lnTo>
                    <a:pt x="8307" y="360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2229625" y="34749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4"/>
                  </a:lnTo>
                  <a:lnTo>
                    <a:pt x="2160" y="7074"/>
                  </a:lnTo>
                  <a:lnTo>
                    <a:pt x="157" y="3602"/>
                  </a:lnTo>
                  <a:lnTo>
                    <a:pt x="2160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2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4" y="7211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697625" y="2944175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73" y="137"/>
                  </a:moveTo>
                  <a:lnTo>
                    <a:pt x="8176" y="3609"/>
                  </a:lnTo>
                  <a:lnTo>
                    <a:pt x="6173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7"/>
                  </a:lnTo>
                  <a:close/>
                  <a:moveTo>
                    <a:pt x="2088" y="0"/>
                  </a:moveTo>
                  <a:lnTo>
                    <a:pt x="26" y="3576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8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4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544450" y="28557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76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7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6" y="3642"/>
                  </a:lnTo>
                  <a:lnTo>
                    <a:pt x="8326" y="3609"/>
                  </a:lnTo>
                  <a:lnTo>
                    <a:pt x="6264" y="34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391775" y="2236725"/>
              <a:ext cx="207675" cy="180275"/>
            </a:xfrm>
            <a:custGeom>
              <a:avLst/>
              <a:gdLst/>
              <a:ahLst/>
              <a:cxnLst/>
              <a:rect l="l" t="t" r="r" b="b"/>
              <a:pathLst>
                <a:path w="8307" h="7211" extrusionOk="0">
                  <a:moveTo>
                    <a:pt x="2062" y="1"/>
                  </a:moveTo>
                  <a:lnTo>
                    <a:pt x="0" y="3570"/>
                  </a:lnTo>
                  <a:lnTo>
                    <a:pt x="118" y="3635"/>
                  </a:lnTo>
                  <a:lnTo>
                    <a:pt x="2140" y="131"/>
                  </a:lnTo>
                  <a:lnTo>
                    <a:pt x="6147" y="131"/>
                  </a:lnTo>
                  <a:lnTo>
                    <a:pt x="8150" y="3602"/>
                  </a:lnTo>
                  <a:lnTo>
                    <a:pt x="6147" y="7073"/>
                  </a:lnTo>
                  <a:lnTo>
                    <a:pt x="2101" y="7073"/>
                  </a:lnTo>
                  <a:lnTo>
                    <a:pt x="2101" y="7211"/>
                  </a:lnTo>
                  <a:lnTo>
                    <a:pt x="6225" y="7211"/>
                  </a:lnTo>
                  <a:lnTo>
                    <a:pt x="8287" y="3635"/>
                  </a:lnTo>
                  <a:lnTo>
                    <a:pt x="8306" y="360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740350" y="2758700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1" y="183"/>
                    <a:pt x="1" y="412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9" y="183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1506350" y="28471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9"/>
                    <a:pt x="1" y="418"/>
                  </a:cubicBezTo>
                  <a:cubicBezTo>
                    <a:pt x="1" y="646"/>
                    <a:pt x="183" y="829"/>
                    <a:pt x="412" y="829"/>
                  </a:cubicBezTo>
                  <a:cubicBezTo>
                    <a:pt x="640" y="829"/>
                    <a:pt x="829" y="646"/>
                    <a:pt x="829" y="418"/>
                  </a:cubicBezTo>
                  <a:cubicBezTo>
                    <a:pt x="829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1506350" y="3200925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3" y="0"/>
                    <a:pt x="1" y="183"/>
                    <a:pt x="1" y="411"/>
                  </a:cubicBezTo>
                  <a:cubicBezTo>
                    <a:pt x="1" y="640"/>
                    <a:pt x="183" y="829"/>
                    <a:pt x="412" y="829"/>
                  </a:cubicBezTo>
                  <a:cubicBezTo>
                    <a:pt x="640" y="829"/>
                    <a:pt x="829" y="640"/>
                    <a:pt x="829" y="411"/>
                  </a:cubicBezTo>
                  <a:cubicBezTo>
                    <a:pt x="829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1914800" y="3024100"/>
              <a:ext cx="20750" cy="20575"/>
            </a:xfrm>
            <a:custGeom>
              <a:avLst/>
              <a:gdLst/>
              <a:ahLst/>
              <a:cxnLst/>
              <a:rect l="l" t="t" r="r" b="b"/>
              <a:pathLst>
                <a:path w="830" h="823" extrusionOk="0">
                  <a:moveTo>
                    <a:pt x="418" y="0"/>
                  </a:moveTo>
                  <a:cubicBezTo>
                    <a:pt x="190" y="0"/>
                    <a:pt x="1" y="183"/>
                    <a:pt x="1" y="412"/>
                  </a:cubicBezTo>
                  <a:cubicBezTo>
                    <a:pt x="1" y="640"/>
                    <a:pt x="190" y="823"/>
                    <a:pt x="418" y="823"/>
                  </a:cubicBezTo>
                  <a:cubicBezTo>
                    <a:pt x="647" y="823"/>
                    <a:pt x="829" y="640"/>
                    <a:pt x="829" y="412"/>
                  </a:cubicBezTo>
                  <a:cubicBezTo>
                    <a:pt x="829" y="183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1200025" y="3554725"/>
              <a:ext cx="20575" cy="20750"/>
            </a:xfrm>
            <a:custGeom>
              <a:avLst/>
              <a:gdLst/>
              <a:ahLst/>
              <a:cxnLst/>
              <a:rect l="l" t="t" r="r" b="b"/>
              <a:pathLst>
                <a:path w="823" h="830" extrusionOk="0">
                  <a:moveTo>
                    <a:pt x="411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2" y="640"/>
                    <a:pt x="822" y="411"/>
                  </a:cubicBezTo>
                  <a:cubicBezTo>
                    <a:pt x="822" y="183"/>
                    <a:pt x="640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1046700" y="29355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434025" y="20511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382950" y="2316500"/>
              <a:ext cx="20600" cy="20725"/>
            </a:xfrm>
            <a:custGeom>
              <a:avLst/>
              <a:gdLst/>
              <a:ahLst/>
              <a:cxnLst/>
              <a:rect l="l" t="t" r="r" b="b"/>
              <a:pathLst>
                <a:path w="824" h="829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23" y="640"/>
                    <a:pt x="823" y="411"/>
                  </a:cubicBezTo>
                  <a:cubicBezTo>
                    <a:pt x="823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434025" y="2758700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40"/>
                    <a:pt x="183" y="829"/>
                    <a:pt x="411" y="829"/>
                  </a:cubicBezTo>
                  <a:cubicBezTo>
                    <a:pt x="640" y="829"/>
                    <a:pt x="829" y="640"/>
                    <a:pt x="829" y="412"/>
                  </a:cubicBezTo>
                  <a:cubicBezTo>
                    <a:pt x="822" y="183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1455300" y="32893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2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9" y="190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893525" y="32009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8" y="0"/>
                  </a:moveTo>
                  <a:cubicBezTo>
                    <a:pt x="183" y="0"/>
                    <a:pt x="0" y="183"/>
                    <a:pt x="0" y="411"/>
                  </a:cubicBezTo>
                  <a:cubicBezTo>
                    <a:pt x="0" y="640"/>
                    <a:pt x="183" y="829"/>
                    <a:pt x="418" y="829"/>
                  </a:cubicBezTo>
                  <a:cubicBezTo>
                    <a:pt x="646" y="829"/>
                    <a:pt x="829" y="640"/>
                    <a:pt x="829" y="411"/>
                  </a:cubicBezTo>
                  <a:cubicBezTo>
                    <a:pt x="829" y="183"/>
                    <a:pt x="646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1761625" y="3466300"/>
              <a:ext cx="20750" cy="20600"/>
            </a:xfrm>
            <a:custGeom>
              <a:avLst/>
              <a:gdLst/>
              <a:ahLst/>
              <a:cxnLst/>
              <a:rect l="l" t="t" r="r" b="b"/>
              <a:pathLst>
                <a:path w="830" h="824" extrusionOk="0">
                  <a:moveTo>
                    <a:pt x="418" y="1"/>
                  </a:moveTo>
                  <a:cubicBezTo>
                    <a:pt x="184" y="1"/>
                    <a:pt x="1" y="184"/>
                    <a:pt x="1" y="412"/>
                  </a:cubicBezTo>
                  <a:cubicBezTo>
                    <a:pt x="1" y="640"/>
                    <a:pt x="184" y="823"/>
                    <a:pt x="418" y="823"/>
                  </a:cubicBezTo>
                  <a:cubicBezTo>
                    <a:pt x="647" y="823"/>
                    <a:pt x="830" y="640"/>
                    <a:pt x="830" y="412"/>
                  </a:cubicBezTo>
                  <a:cubicBezTo>
                    <a:pt x="830" y="184"/>
                    <a:pt x="647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2527625" y="355472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412" y="0"/>
                  </a:moveTo>
                  <a:cubicBezTo>
                    <a:pt x="184" y="0"/>
                    <a:pt x="1" y="183"/>
                    <a:pt x="1" y="411"/>
                  </a:cubicBezTo>
                  <a:cubicBezTo>
                    <a:pt x="1" y="640"/>
                    <a:pt x="184" y="829"/>
                    <a:pt x="412" y="829"/>
                  </a:cubicBezTo>
                  <a:cubicBezTo>
                    <a:pt x="640" y="829"/>
                    <a:pt x="830" y="640"/>
                    <a:pt x="830" y="411"/>
                  </a:cubicBezTo>
                  <a:cubicBezTo>
                    <a:pt x="830" y="183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2731850" y="3377750"/>
              <a:ext cx="20750" cy="20725"/>
            </a:xfrm>
            <a:custGeom>
              <a:avLst/>
              <a:gdLst/>
              <a:ahLst/>
              <a:cxnLst/>
              <a:rect l="l" t="t" r="r" b="b"/>
              <a:pathLst>
                <a:path w="830" h="829" extrusionOk="0">
                  <a:moveTo>
                    <a:pt x="412" y="0"/>
                  </a:moveTo>
                  <a:cubicBezTo>
                    <a:pt x="184" y="0"/>
                    <a:pt x="1" y="189"/>
                    <a:pt x="1" y="418"/>
                  </a:cubicBezTo>
                  <a:cubicBezTo>
                    <a:pt x="1" y="646"/>
                    <a:pt x="184" y="829"/>
                    <a:pt x="412" y="829"/>
                  </a:cubicBezTo>
                  <a:cubicBezTo>
                    <a:pt x="640" y="829"/>
                    <a:pt x="830" y="646"/>
                    <a:pt x="830" y="418"/>
                  </a:cubicBezTo>
                  <a:cubicBezTo>
                    <a:pt x="830" y="189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84247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8" y="1"/>
                  </a:moveTo>
                  <a:cubicBezTo>
                    <a:pt x="189" y="1"/>
                    <a:pt x="0" y="190"/>
                    <a:pt x="0" y="418"/>
                  </a:cubicBezTo>
                  <a:cubicBezTo>
                    <a:pt x="0" y="647"/>
                    <a:pt x="189" y="829"/>
                    <a:pt x="418" y="829"/>
                  </a:cubicBezTo>
                  <a:cubicBezTo>
                    <a:pt x="646" y="829"/>
                    <a:pt x="829" y="647"/>
                    <a:pt x="829" y="418"/>
                  </a:cubicBezTo>
                  <a:cubicBezTo>
                    <a:pt x="829" y="190"/>
                    <a:pt x="646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434025" y="3289325"/>
              <a:ext cx="20725" cy="20750"/>
            </a:xfrm>
            <a:custGeom>
              <a:avLst/>
              <a:gdLst/>
              <a:ahLst/>
              <a:cxnLst/>
              <a:rect l="l" t="t" r="r" b="b"/>
              <a:pathLst>
                <a:path w="829" h="830" extrusionOk="0">
                  <a:moveTo>
                    <a:pt x="411" y="1"/>
                  </a:moveTo>
                  <a:cubicBezTo>
                    <a:pt x="183" y="1"/>
                    <a:pt x="0" y="190"/>
                    <a:pt x="0" y="418"/>
                  </a:cubicBezTo>
                  <a:cubicBezTo>
                    <a:pt x="0" y="647"/>
                    <a:pt x="183" y="829"/>
                    <a:pt x="411" y="829"/>
                  </a:cubicBezTo>
                  <a:cubicBezTo>
                    <a:pt x="640" y="829"/>
                    <a:pt x="829" y="647"/>
                    <a:pt x="829" y="418"/>
                  </a:cubicBezTo>
                  <a:cubicBezTo>
                    <a:pt x="822" y="190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1770125" y="3563375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8"/>
                  </a:lnTo>
                  <a:lnTo>
                    <a:pt x="6166" y="7080"/>
                  </a:lnTo>
                  <a:lnTo>
                    <a:pt x="2153" y="7080"/>
                  </a:lnTo>
                  <a:lnTo>
                    <a:pt x="150" y="3608"/>
                  </a:lnTo>
                  <a:lnTo>
                    <a:pt x="2153" y="137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8"/>
                  </a:lnTo>
                  <a:lnTo>
                    <a:pt x="2062" y="7177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8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1923275" y="34749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7" y="131"/>
                  </a:moveTo>
                  <a:lnTo>
                    <a:pt x="8170" y="3602"/>
                  </a:lnTo>
                  <a:lnTo>
                    <a:pt x="6167" y="7074"/>
                  </a:lnTo>
                  <a:lnTo>
                    <a:pt x="2161" y="7074"/>
                  </a:lnTo>
                  <a:lnTo>
                    <a:pt x="151" y="3602"/>
                  </a:lnTo>
                  <a:lnTo>
                    <a:pt x="2161" y="131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1" y="3602"/>
                  </a:lnTo>
                  <a:lnTo>
                    <a:pt x="2063" y="7178"/>
                  </a:lnTo>
                  <a:lnTo>
                    <a:pt x="2082" y="7211"/>
                  </a:lnTo>
                  <a:lnTo>
                    <a:pt x="6245" y="7211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5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2076450" y="33865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1"/>
                  </a:moveTo>
                  <a:lnTo>
                    <a:pt x="8170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151" y="3602"/>
                  </a:lnTo>
                  <a:lnTo>
                    <a:pt x="2160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1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6245" y="7204"/>
                  </a:lnTo>
                  <a:lnTo>
                    <a:pt x="8307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238125" y="21481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0" y="3609"/>
                  </a:lnTo>
                  <a:lnTo>
                    <a:pt x="2062" y="7178"/>
                  </a:lnTo>
                  <a:lnTo>
                    <a:pt x="2081" y="7211"/>
                  </a:lnTo>
                  <a:lnTo>
                    <a:pt x="6244" y="7211"/>
                  </a:lnTo>
                  <a:lnTo>
                    <a:pt x="8326" y="360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238125" y="1971350"/>
              <a:ext cx="208150" cy="180250"/>
            </a:xfrm>
            <a:custGeom>
              <a:avLst/>
              <a:gdLst/>
              <a:ahLst/>
              <a:cxnLst/>
              <a:rect l="l" t="t" r="r" b="b"/>
              <a:pathLst>
                <a:path w="8326" h="7210" extrusionOk="0">
                  <a:moveTo>
                    <a:pt x="6166" y="137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60" y="7073"/>
                  </a:lnTo>
                  <a:lnTo>
                    <a:pt x="2160" y="7079"/>
                  </a:lnTo>
                  <a:lnTo>
                    <a:pt x="157" y="3608"/>
                  </a:lnTo>
                  <a:lnTo>
                    <a:pt x="2160" y="137"/>
                  </a:lnTo>
                  <a:close/>
                  <a:moveTo>
                    <a:pt x="2081" y="0"/>
                  </a:moveTo>
                  <a:lnTo>
                    <a:pt x="0" y="360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26" y="360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1770125" y="33865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1"/>
                  </a:moveTo>
                  <a:lnTo>
                    <a:pt x="8169" y="3602"/>
                  </a:lnTo>
                  <a:lnTo>
                    <a:pt x="6166" y="7073"/>
                  </a:lnTo>
                  <a:lnTo>
                    <a:pt x="2153" y="7073"/>
                  </a:lnTo>
                  <a:lnTo>
                    <a:pt x="150" y="3602"/>
                  </a:lnTo>
                  <a:lnTo>
                    <a:pt x="2153" y="131"/>
                  </a:lnTo>
                  <a:close/>
                  <a:moveTo>
                    <a:pt x="2082" y="0"/>
                  </a:moveTo>
                  <a:lnTo>
                    <a:pt x="20" y="3569"/>
                  </a:lnTo>
                  <a:lnTo>
                    <a:pt x="0" y="3602"/>
                  </a:lnTo>
                  <a:lnTo>
                    <a:pt x="2062" y="7171"/>
                  </a:lnTo>
                  <a:lnTo>
                    <a:pt x="2082" y="7210"/>
                  </a:lnTo>
                  <a:lnTo>
                    <a:pt x="6244" y="7210"/>
                  </a:lnTo>
                  <a:lnTo>
                    <a:pt x="6244" y="7204"/>
                  </a:lnTo>
                  <a:lnTo>
                    <a:pt x="8306" y="3635"/>
                  </a:lnTo>
                  <a:lnTo>
                    <a:pt x="8326" y="3602"/>
                  </a:lnTo>
                  <a:lnTo>
                    <a:pt x="6264" y="33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1616775" y="3297975"/>
              <a:ext cx="208175" cy="179450"/>
            </a:xfrm>
            <a:custGeom>
              <a:avLst/>
              <a:gdLst/>
              <a:ahLst/>
              <a:cxnLst/>
              <a:rect l="l" t="t" r="r" b="b"/>
              <a:pathLst>
                <a:path w="8327" h="7178" extrusionOk="0">
                  <a:moveTo>
                    <a:pt x="2082" y="0"/>
                  </a:moveTo>
                  <a:lnTo>
                    <a:pt x="20" y="3576"/>
                  </a:lnTo>
                  <a:lnTo>
                    <a:pt x="1" y="3609"/>
                  </a:lnTo>
                  <a:lnTo>
                    <a:pt x="2069" y="7178"/>
                  </a:lnTo>
                  <a:lnTo>
                    <a:pt x="2180" y="7112"/>
                  </a:lnTo>
                  <a:lnTo>
                    <a:pt x="158" y="3609"/>
                  </a:lnTo>
                  <a:lnTo>
                    <a:pt x="2161" y="138"/>
                  </a:lnTo>
                  <a:lnTo>
                    <a:pt x="6173" y="138"/>
                  </a:lnTo>
                  <a:lnTo>
                    <a:pt x="8176" y="3609"/>
                  </a:lnTo>
                  <a:lnTo>
                    <a:pt x="6154" y="7112"/>
                  </a:lnTo>
                  <a:lnTo>
                    <a:pt x="6265" y="7178"/>
                  </a:lnTo>
                  <a:lnTo>
                    <a:pt x="8307" y="3641"/>
                  </a:lnTo>
                  <a:lnTo>
                    <a:pt x="8326" y="3609"/>
                  </a:lnTo>
                  <a:lnTo>
                    <a:pt x="6265" y="4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1310450" y="2767350"/>
              <a:ext cx="208175" cy="180275"/>
            </a:xfrm>
            <a:custGeom>
              <a:avLst/>
              <a:gdLst/>
              <a:ahLst/>
              <a:cxnLst/>
              <a:rect l="l" t="t" r="r" b="b"/>
              <a:pathLst>
                <a:path w="8327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2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2" y="7210"/>
                  </a:lnTo>
                  <a:lnTo>
                    <a:pt x="6245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1004600" y="2768175"/>
              <a:ext cx="53850" cy="90225"/>
            </a:xfrm>
            <a:custGeom>
              <a:avLst/>
              <a:gdLst/>
              <a:ahLst/>
              <a:cxnLst/>
              <a:rect l="l" t="t" r="r" b="b"/>
              <a:pathLst>
                <a:path w="2154" h="3609" extrusionOk="0">
                  <a:moveTo>
                    <a:pt x="2043" y="0"/>
                  </a:moveTo>
                  <a:lnTo>
                    <a:pt x="1" y="3543"/>
                  </a:lnTo>
                  <a:lnTo>
                    <a:pt x="118" y="3608"/>
                  </a:lnTo>
                  <a:lnTo>
                    <a:pt x="2154" y="65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1004125" y="2767350"/>
              <a:ext cx="208150" cy="180275"/>
            </a:xfrm>
            <a:custGeom>
              <a:avLst/>
              <a:gdLst/>
              <a:ahLst/>
              <a:cxnLst/>
              <a:rect l="l" t="t" r="r" b="b"/>
              <a:pathLst>
                <a:path w="8326" h="7211" extrusionOk="0">
                  <a:moveTo>
                    <a:pt x="6166" y="138"/>
                  </a:moveTo>
                  <a:lnTo>
                    <a:pt x="8169" y="3609"/>
                  </a:lnTo>
                  <a:lnTo>
                    <a:pt x="6166" y="7080"/>
                  </a:lnTo>
                  <a:lnTo>
                    <a:pt x="2160" y="7080"/>
                  </a:lnTo>
                  <a:lnTo>
                    <a:pt x="157" y="3609"/>
                  </a:lnTo>
                  <a:lnTo>
                    <a:pt x="2160" y="138"/>
                  </a:lnTo>
                  <a:close/>
                  <a:moveTo>
                    <a:pt x="2081" y="1"/>
                  </a:moveTo>
                  <a:lnTo>
                    <a:pt x="20" y="3570"/>
                  </a:lnTo>
                  <a:lnTo>
                    <a:pt x="0" y="3609"/>
                  </a:lnTo>
                  <a:lnTo>
                    <a:pt x="2062" y="7178"/>
                  </a:lnTo>
                  <a:lnTo>
                    <a:pt x="2081" y="7210"/>
                  </a:lnTo>
                  <a:lnTo>
                    <a:pt x="6244" y="7210"/>
                  </a:lnTo>
                  <a:lnTo>
                    <a:pt x="8306" y="3641"/>
                  </a:lnTo>
                  <a:lnTo>
                    <a:pt x="8326" y="3609"/>
                  </a:lnTo>
                  <a:lnTo>
                    <a:pt x="6264" y="33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10"/>
          <p:cNvGrpSpPr/>
          <p:nvPr/>
        </p:nvGrpSpPr>
        <p:grpSpPr>
          <a:xfrm>
            <a:off x="-400275" y="4522600"/>
            <a:ext cx="1327200" cy="1326900"/>
            <a:chOff x="-400275" y="4522600"/>
            <a:chExt cx="1327200" cy="1326900"/>
          </a:xfrm>
        </p:grpSpPr>
        <p:sp>
          <p:nvSpPr>
            <p:cNvPr id="867" name="Google Shape;867;p10"/>
            <p:cNvSpPr/>
            <p:nvPr/>
          </p:nvSpPr>
          <p:spPr>
            <a:xfrm>
              <a:off x="-400275" y="4522600"/>
              <a:ext cx="1327200" cy="1326900"/>
            </a:xfrm>
            <a:prstGeom prst="arc">
              <a:avLst>
                <a:gd name="adj1" fmla="val 16225557"/>
                <a:gd name="adj2" fmla="val 2159815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-318875" y="4604000"/>
              <a:ext cx="1164300" cy="1164300"/>
            </a:xfrm>
            <a:prstGeom prst="pie">
              <a:avLst>
                <a:gd name="adj1" fmla="val 10761898"/>
                <a:gd name="adj2" fmla="val 215981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10"/>
          <p:cNvGrpSpPr/>
          <p:nvPr/>
        </p:nvGrpSpPr>
        <p:grpSpPr>
          <a:xfrm>
            <a:off x="6229418" y="77606"/>
            <a:ext cx="2357122" cy="308503"/>
            <a:chOff x="4517025" y="2718100"/>
            <a:chExt cx="937300" cy="122675"/>
          </a:xfrm>
        </p:grpSpPr>
        <p:sp>
          <p:nvSpPr>
            <p:cNvPr id="870" name="Google Shape;870;p10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0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0"/>
          <p:cNvGrpSpPr/>
          <p:nvPr/>
        </p:nvGrpSpPr>
        <p:grpSpPr>
          <a:xfrm>
            <a:off x="8421619" y="1936918"/>
            <a:ext cx="506202" cy="346754"/>
            <a:chOff x="5912000" y="2436725"/>
            <a:chExt cx="200500" cy="137350"/>
          </a:xfrm>
        </p:grpSpPr>
        <p:sp>
          <p:nvSpPr>
            <p:cNvPr id="886" name="Google Shape;886;p10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None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■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■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●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○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"/>
              <a:buChar char="■"/>
              <a:defRPr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hiefarchitect.com/products/3d-viewer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F38s3n_naMKkL8qUtK31Dk9-V0pbIch4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9" name="Google Shape;2809;p30"/>
          <p:cNvGrpSpPr/>
          <p:nvPr/>
        </p:nvGrpSpPr>
        <p:grpSpPr>
          <a:xfrm>
            <a:off x="5008443" y="4449756"/>
            <a:ext cx="2357122" cy="308503"/>
            <a:chOff x="4517025" y="2718100"/>
            <a:chExt cx="937300" cy="122675"/>
          </a:xfrm>
        </p:grpSpPr>
        <p:sp>
          <p:nvSpPr>
            <p:cNvPr id="2810" name="Google Shape;2810;p30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0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0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0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0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0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0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0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0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0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0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0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0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0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0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25" name="Google Shape;2825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740" r="10392" b="-2186"/>
          <a:stretch/>
        </p:blipFill>
        <p:spPr>
          <a:xfrm>
            <a:off x="186425" y="2789663"/>
            <a:ext cx="1451350" cy="1888201"/>
          </a:xfrm>
          <a:prstGeom prst="rect">
            <a:avLst/>
          </a:prstGeom>
        </p:spPr>
      </p:pic>
      <p:pic>
        <p:nvPicPr>
          <p:cNvPr id="2826" name="Google Shape;2826;p3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1410" r="-1296" b="-1410"/>
          <a:stretch/>
        </p:blipFill>
        <p:spPr>
          <a:xfrm>
            <a:off x="186426" y="111363"/>
            <a:ext cx="2589674" cy="2562326"/>
          </a:xfrm>
          <a:prstGeom prst="rect">
            <a:avLst/>
          </a:prstGeom>
        </p:spPr>
      </p:pic>
      <p:grpSp>
        <p:nvGrpSpPr>
          <p:cNvPr id="2827" name="Google Shape;2827;p30"/>
          <p:cNvGrpSpPr/>
          <p:nvPr/>
        </p:nvGrpSpPr>
        <p:grpSpPr>
          <a:xfrm>
            <a:off x="2328297" y="3955869"/>
            <a:ext cx="1382306" cy="493879"/>
            <a:chOff x="6730525" y="2643050"/>
            <a:chExt cx="647450" cy="231325"/>
          </a:xfrm>
        </p:grpSpPr>
        <p:sp>
          <p:nvSpPr>
            <p:cNvPr id="2828" name="Google Shape;2828;p30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0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0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0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0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0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0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0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0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0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0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0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0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0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0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0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0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0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0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0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0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0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0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0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0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0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0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0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0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0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0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0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0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0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0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0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0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0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0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0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8" name="Google Shape;2868;p30"/>
          <p:cNvSpPr/>
          <p:nvPr/>
        </p:nvSpPr>
        <p:spPr>
          <a:xfrm>
            <a:off x="4583325" y="95585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9" name="Google Shape;2869;p30"/>
          <p:cNvGrpSpPr/>
          <p:nvPr/>
        </p:nvGrpSpPr>
        <p:grpSpPr>
          <a:xfrm>
            <a:off x="2734319" y="366118"/>
            <a:ext cx="506202" cy="346754"/>
            <a:chOff x="5912000" y="2436725"/>
            <a:chExt cx="200500" cy="137350"/>
          </a:xfrm>
        </p:grpSpPr>
        <p:sp>
          <p:nvSpPr>
            <p:cNvPr id="2870" name="Google Shape;2870;p30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0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0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0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0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0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76" name="Google Shape;2876;p30"/>
          <p:cNvCxnSpPr/>
          <p:nvPr/>
        </p:nvCxnSpPr>
        <p:spPr>
          <a:xfrm>
            <a:off x="-8425" y="185018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77" name="Google Shape;2877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970"/>
          <a:stretch/>
        </p:blipFill>
        <p:spPr>
          <a:xfrm>
            <a:off x="3813975" y="111350"/>
            <a:ext cx="5025474" cy="2006376"/>
          </a:xfrm>
          <a:prstGeom prst="rect">
            <a:avLst/>
          </a:prstGeom>
        </p:spPr>
      </p:pic>
      <p:pic>
        <p:nvPicPr>
          <p:cNvPr id="2878" name="Google Shape;2878;p3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6">
            <a:alphaModFix/>
          </a:blip>
          <a:srcRect l="4079" r="6266"/>
          <a:stretch/>
        </p:blipFill>
        <p:spPr>
          <a:xfrm>
            <a:off x="6806675" y="2287050"/>
            <a:ext cx="1988124" cy="2760526"/>
          </a:xfrm>
          <a:prstGeom prst="rect">
            <a:avLst/>
          </a:prstGeom>
        </p:spPr>
      </p:pic>
      <p:pic>
        <p:nvPicPr>
          <p:cNvPr id="2879" name="Google Shape;2879;p3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7">
            <a:alphaModFix/>
          </a:blip>
          <a:srcRect l="12992" t="15289" r="17529" b="8146"/>
          <a:stretch/>
        </p:blipFill>
        <p:spPr>
          <a:xfrm>
            <a:off x="3829875" y="2287050"/>
            <a:ext cx="2857525" cy="2361676"/>
          </a:xfrm>
          <a:prstGeom prst="rect">
            <a:avLst/>
          </a:prstGeom>
        </p:spPr>
      </p:pic>
      <p:pic>
        <p:nvPicPr>
          <p:cNvPr id="2880" name="Google Shape;2880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8">
            <a:alphaModFix/>
          </a:blip>
          <a:srcRect t="-1410" r="655" b="1409"/>
          <a:stretch/>
        </p:blipFill>
        <p:spPr>
          <a:xfrm>
            <a:off x="1739762" y="2778598"/>
            <a:ext cx="1988126" cy="1072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5" name="Google Shape;3365;p39"/>
          <p:cNvGrpSpPr/>
          <p:nvPr/>
        </p:nvGrpSpPr>
        <p:grpSpPr>
          <a:xfrm>
            <a:off x="6392005" y="4214106"/>
            <a:ext cx="2357122" cy="308503"/>
            <a:chOff x="4517025" y="2718100"/>
            <a:chExt cx="937300" cy="122675"/>
          </a:xfrm>
        </p:grpSpPr>
        <p:sp>
          <p:nvSpPr>
            <p:cNvPr id="3366" name="Google Shape;3366;p39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9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9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9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9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9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9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9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9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9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9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9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9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9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9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1" name="Google Shape;3381;p39"/>
          <p:cNvSpPr txBox="1">
            <a:spLocks noGrp="1"/>
          </p:cNvSpPr>
          <p:nvPr>
            <p:ph type="subTitle" idx="1"/>
          </p:nvPr>
        </p:nvSpPr>
        <p:spPr>
          <a:xfrm>
            <a:off x="1795850" y="1143375"/>
            <a:ext cx="5759700" cy="19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859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“We create our buildings and then they create us. Likewise, we construct our circle of friends and our communities and then they construct us. ”  -Frank Lloyd Wright </a:t>
            </a:r>
            <a:endParaRPr sz="2400"/>
          </a:p>
        </p:txBody>
      </p:sp>
      <p:sp>
        <p:nvSpPr>
          <p:cNvPr id="3382" name="Google Shape;3382;p39"/>
          <p:cNvSpPr/>
          <p:nvPr/>
        </p:nvSpPr>
        <p:spPr>
          <a:xfrm>
            <a:off x="5858575" y="352000"/>
            <a:ext cx="276175" cy="239150"/>
          </a:xfrm>
          <a:custGeom>
            <a:avLst/>
            <a:gdLst/>
            <a:ahLst/>
            <a:cxnLst/>
            <a:rect l="l" t="t" r="r" b="b"/>
            <a:pathLst>
              <a:path w="11047" h="9566" extrusionOk="0">
                <a:moveTo>
                  <a:pt x="5527" y="1"/>
                </a:moveTo>
                <a:lnTo>
                  <a:pt x="1" y="9566"/>
                </a:lnTo>
                <a:lnTo>
                  <a:pt x="11047" y="9566"/>
                </a:lnTo>
                <a:lnTo>
                  <a:pt x="55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3" name="Google Shape;3383;p39"/>
          <p:cNvGrpSpPr/>
          <p:nvPr/>
        </p:nvGrpSpPr>
        <p:grpSpPr>
          <a:xfrm>
            <a:off x="1076647" y="3803469"/>
            <a:ext cx="1382306" cy="493879"/>
            <a:chOff x="6730525" y="2643050"/>
            <a:chExt cx="647450" cy="231325"/>
          </a:xfrm>
        </p:grpSpPr>
        <p:sp>
          <p:nvSpPr>
            <p:cNvPr id="3384" name="Google Shape;3384;p39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9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9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9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9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9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9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9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9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9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9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9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9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9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9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9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9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9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9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9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9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9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9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9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9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9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9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9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9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9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9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9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9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9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9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9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9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9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9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9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4" name="Google Shape;3424;p39"/>
          <p:cNvSpPr/>
          <p:nvPr/>
        </p:nvSpPr>
        <p:spPr>
          <a:xfrm>
            <a:off x="4583325" y="95585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5" name="Google Shape;3425;p39"/>
          <p:cNvGrpSpPr/>
          <p:nvPr/>
        </p:nvGrpSpPr>
        <p:grpSpPr>
          <a:xfrm>
            <a:off x="3874394" y="4345443"/>
            <a:ext cx="506202" cy="346754"/>
            <a:chOff x="5912000" y="2436725"/>
            <a:chExt cx="200500" cy="137350"/>
          </a:xfrm>
        </p:grpSpPr>
        <p:sp>
          <p:nvSpPr>
            <p:cNvPr id="3426" name="Google Shape;3426;p39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9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9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9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9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9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432" name="Google Shape;3432;p39"/>
          <p:cNvCxnSpPr/>
          <p:nvPr/>
        </p:nvCxnSpPr>
        <p:spPr>
          <a:xfrm>
            <a:off x="-8425" y="262513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5" name="Google Shape;2885;p31"/>
          <p:cNvGrpSpPr/>
          <p:nvPr/>
        </p:nvGrpSpPr>
        <p:grpSpPr>
          <a:xfrm>
            <a:off x="5008443" y="4449756"/>
            <a:ext cx="2357122" cy="308503"/>
            <a:chOff x="4517025" y="2718100"/>
            <a:chExt cx="937300" cy="122675"/>
          </a:xfrm>
        </p:grpSpPr>
        <p:sp>
          <p:nvSpPr>
            <p:cNvPr id="2886" name="Google Shape;2886;p31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1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1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1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1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1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1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1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1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1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31"/>
          <p:cNvGrpSpPr/>
          <p:nvPr/>
        </p:nvGrpSpPr>
        <p:grpSpPr>
          <a:xfrm>
            <a:off x="2328297" y="3955869"/>
            <a:ext cx="1382306" cy="493879"/>
            <a:chOff x="6730525" y="2643050"/>
            <a:chExt cx="647450" cy="231325"/>
          </a:xfrm>
        </p:grpSpPr>
        <p:sp>
          <p:nvSpPr>
            <p:cNvPr id="2902" name="Google Shape;2902;p31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1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1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1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1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1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1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1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1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1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1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1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1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1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1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1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2" name="Google Shape;2942;p31"/>
          <p:cNvSpPr/>
          <p:nvPr/>
        </p:nvSpPr>
        <p:spPr>
          <a:xfrm>
            <a:off x="4583325" y="955850"/>
            <a:ext cx="317400" cy="317400"/>
          </a:xfrm>
          <a:prstGeom prst="mathPlus">
            <a:avLst>
              <a:gd name="adj1" fmla="val 110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3" name="Google Shape;2943;p31"/>
          <p:cNvGrpSpPr/>
          <p:nvPr/>
        </p:nvGrpSpPr>
        <p:grpSpPr>
          <a:xfrm>
            <a:off x="2734319" y="366118"/>
            <a:ext cx="506202" cy="346754"/>
            <a:chOff x="5912000" y="2436725"/>
            <a:chExt cx="200500" cy="137350"/>
          </a:xfrm>
        </p:grpSpPr>
        <p:sp>
          <p:nvSpPr>
            <p:cNvPr id="2944" name="Google Shape;2944;p31"/>
            <p:cNvSpPr/>
            <p:nvPr/>
          </p:nvSpPr>
          <p:spPr>
            <a:xfrm>
              <a:off x="6071050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1"/>
            <p:cNvSpPr/>
            <p:nvPr/>
          </p:nvSpPr>
          <p:spPr>
            <a:xfrm>
              <a:off x="6071050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1"/>
            <p:cNvSpPr/>
            <p:nvPr/>
          </p:nvSpPr>
          <p:spPr>
            <a:xfrm>
              <a:off x="6023250" y="2484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1"/>
            <p:cNvSpPr/>
            <p:nvPr/>
          </p:nvSpPr>
          <p:spPr>
            <a:xfrm>
              <a:off x="5959975" y="2532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1"/>
                  </a:moveTo>
                  <a:lnTo>
                    <a:pt x="0" y="829"/>
                  </a:lnTo>
                  <a:lnTo>
                    <a:pt x="829" y="1658"/>
                  </a:lnTo>
                  <a:lnTo>
                    <a:pt x="1657" y="82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1"/>
            <p:cNvSpPr/>
            <p:nvPr/>
          </p:nvSpPr>
          <p:spPr>
            <a:xfrm>
              <a:off x="5959975" y="2436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extrusionOk="0">
                  <a:moveTo>
                    <a:pt x="829" y="0"/>
                  </a:moveTo>
                  <a:lnTo>
                    <a:pt x="0" y="829"/>
                  </a:lnTo>
                  <a:lnTo>
                    <a:pt x="829" y="1657"/>
                  </a:lnTo>
                  <a:lnTo>
                    <a:pt x="1657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1"/>
            <p:cNvSpPr/>
            <p:nvPr/>
          </p:nvSpPr>
          <p:spPr>
            <a:xfrm>
              <a:off x="5912000" y="24846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extrusionOk="0">
                  <a:moveTo>
                    <a:pt x="829" y="0"/>
                  </a:moveTo>
                  <a:lnTo>
                    <a:pt x="1" y="829"/>
                  </a:lnTo>
                  <a:lnTo>
                    <a:pt x="829" y="1658"/>
                  </a:lnTo>
                  <a:lnTo>
                    <a:pt x="1658" y="82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950" name="Google Shape;2950;p31"/>
          <p:cNvCxnSpPr/>
          <p:nvPr/>
        </p:nvCxnSpPr>
        <p:spPr>
          <a:xfrm>
            <a:off x="-8425" y="1850183"/>
            <a:ext cx="552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51" name="Google Shape;2951;p3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0443" b="10443"/>
          <a:stretch/>
        </p:blipFill>
        <p:spPr>
          <a:xfrm>
            <a:off x="286725" y="112075"/>
            <a:ext cx="2426425" cy="2748082"/>
          </a:xfrm>
          <a:prstGeom prst="rect">
            <a:avLst/>
          </a:prstGeom>
        </p:spPr>
      </p:pic>
      <p:pic>
        <p:nvPicPr>
          <p:cNvPr id="2952" name="Google Shape;2952;p3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76950" y="2462450"/>
            <a:ext cx="1974625" cy="1950801"/>
          </a:xfrm>
          <a:prstGeom prst="rect">
            <a:avLst/>
          </a:prstGeom>
        </p:spPr>
      </p:pic>
      <p:pic>
        <p:nvPicPr>
          <p:cNvPr id="2953" name="Google Shape;2953;p3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r="29607"/>
          <a:stretch/>
        </p:blipFill>
        <p:spPr>
          <a:xfrm>
            <a:off x="286725" y="2996031"/>
            <a:ext cx="2578725" cy="1667270"/>
          </a:xfrm>
          <a:prstGeom prst="rect">
            <a:avLst/>
          </a:prstGeom>
        </p:spPr>
      </p:pic>
      <p:sp>
        <p:nvSpPr>
          <p:cNvPr id="2954" name="Google Shape;2954;p31"/>
          <p:cNvSpPr txBox="1"/>
          <p:nvPr/>
        </p:nvSpPr>
        <p:spPr>
          <a:xfrm>
            <a:off x="488700" y="4758250"/>
            <a:ext cx="18396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6"/>
              </a:rPr>
              <a:t>Chief Architect Viewer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955" name="Google Shape;295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01263" y="201375"/>
            <a:ext cx="2266800" cy="17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6" name="Google Shape;295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7317" y="165650"/>
            <a:ext cx="3030170" cy="20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7" name="Google Shape;2957;p31"/>
          <p:cNvPicPr preferRelativeResize="0"/>
          <p:nvPr/>
        </p:nvPicPr>
        <p:blipFill rotWithShape="1">
          <a:blip r:embed="rId9">
            <a:alphaModFix/>
          </a:blip>
          <a:srcRect r="4716"/>
          <a:stretch/>
        </p:blipFill>
        <p:spPr>
          <a:xfrm>
            <a:off x="3132438" y="2649975"/>
            <a:ext cx="3648975" cy="12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2" name="Google Shape;2962;p3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739" r="19896"/>
          <a:stretch/>
        </p:blipFill>
        <p:spPr>
          <a:xfrm>
            <a:off x="323050" y="1172175"/>
            <a:ext cx="3086450" cy="2249875"/>
          </a:xfrm>
          <a:prstGeom prst="rect">
            <a:avLst/>
          </a:prstGeom>
        </p:spPr>
      </p:pic>
      <p:grpSp>
        <p:nvGrpSpPr>
          <p:cNvPr id="2963" name="Google Shape;2963;p32"/>
          <p:cNvGrpSpPr/>
          <p:nvPr/>
        </p:nvGrpSpPr>
        <p:grpSpPr>
          <a:xfrm>
            <a:off x="4387055" y="2780043"/>
            <a:ext cx="2357122" cy="308503"/>
            <a:chOff x="4517025" y="2718100"/>
            <a:chExt cx="937300" cy="122675"/>
          </a:xfrm>
        </p:grpSpPr>
        <p:sp>
          <p:nvSpPr>
            <p:cNvPr id="2964" name="Google Shape;2964;p32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9" name="Google Shape;2979;p32"/>
          <p:cNvSpPr txBox="1">
            <a:spLocks noGrp="1"/>
          </p:cNvSpPr>
          <p:nvPr>
            <p:ph type="subTitle" idx="7"/>
          </p:nvPr>
        </p:nvSpPr>
        <p:spPr>
          <a:xfrm>
            <a:off x="721700" y="3985003"/>
            <a:ext cx="24927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Enhancing Technical Skills</a:t>
            </a:r>
            <a:endParaRPr b="1"/>
          </a:p>
        </p:txBody>
      </p:sp>
      <p:sp>
        <p:nvSpPr>
          <p:cNvPr id="2980" name="Google Shape;2980;p32"/>
          <p:cNvSpPr txBox="1">
            <a:spLocks noGrp="1"/>
          </p:cNvSpPr>
          <p:nvPr>
            <p:ph type="title"/>
          </p:nvPr>
        </p:nvSpPr>
        <p:spPr>
          <a:xfrm>
            <a:off x="569300" y="311500"/>
            <a:ext cx="829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Benefits of Design Software in the Classroom/Studio?</a:t>
            </a:r>
            <a:endParaRPr sz="2500"/>
          </a:p>
        </p:txBody>
      </p:sp>
      <p:sp>
        <p:nvSpPr>
          <p:cNvPr id="2981" name="Google Shape;2981;p32"/>
          <p:cNvSpPr txBox="1">
            <a:spLocks noGrp="1"/>
          </p:cNvSpPr>
          <p:nvPr>
            <p:ph type="subTitle" idx="8"/>
          </p:nvPr>
        </p:nvSpPr>
        <p:spPr>
          <a:xfrm>
            <a:off x="3743763" y="1264601"/>
            <a:ext cx="24927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Fostering Creativity</a:t>
            </a:r>
            <a:endParaRPr b="1"/>
          </a:p>
        </p:txBody>
      </p:sp>
      <p:sp>
        <p:nvSpPr>
          <p:cNvPr id="2982" name="Google Shape;2982;p32"/>
          <p:cNvSpPr txBox="1">
            <a:spLocks noGrp="1"/>
          </p:cNvSpPr>
          <p:nvPr>
            <p:ph type="subTitle" idx="9"/>
          </p:nvPr>
        </p:nvSpPr>
        <p:spPr>
          <a:xfrm>
            <a:off x="6310001" y="3951103"/>
            <a:ext cx="24927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Collaboration and Communication</a:t>
            </a:r>
            <a:endParaRPr b="1"/>
          </a:p>
        </p:txBody>
      </p:sp>
      <p:sp>
        <p:nvSpPr>
          <p:cNvPr id="2983" name="Google Shape;2983;p32"/>
          <p:cNvSpPr txBox="1">
            <a:spLocks noGrp="1"/>
          </p:cNvSpPr>
          <p:nvPr>
            <p:ph type="subTitle" idx="5"/>
          </p:nvPr>
        </p:nvSpPr>
        <p:spPr>
          <a:xfrm>
            <a:off x="3831825" y="1603300"/>
            <a:ext cx="27951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Design options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Visualize Ideas and Bring them to Life</a:t>
            </a:r>
            <a:endParaRPr/>
          </a:p>
        </p:txBody>
      </p:sp>
      <p:sp>
        <p:nvSpPr>
          <p:cNvPr id="2984" name="Google Shape;2984;p32"/>
          <p:cNvSpPr txBox="1">
            <a:spLocks noGrp="1"/>
          </p:cNvSpPr>
          <p:nvPr>
            <p:ph type="subTitle" idx="6"/>
          </p:nvPr>
        </p:nvSpPr>
        <p:spPr>
          <a:xfrm>
            <a:off x="6196876" y="4298731"/>
            <a:ext cx="24927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Easily share feedback 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Make design changes in realtime</a:t>
            </a:r>
            <a:endParaRPr/>
          </a:p>
        </p:txBody>
      </p:sp>
      <p:grpSp>
        <p:nvGrpSpPr>
          <p:cNvPr id="2985" name="Google Shape;2985;p32"/>
          <p:cNvGrpSpPr/>
          <p:nvPr/>
        </p:nvGrpSpPr>
        <p:grpSpPr>
          <a:xfrm>
            <a:off x="107435" y="3167194"/>
            <a:ext cx="1382306" cy="493879"/>
            <a:chOff x="6730525" y="2643050"/>
            <a:chExt cx="647450" cy="231325"/>
          </a:xfrm>
        </p:grpSpPr>
        <p:sp>
          <p:nvSpPr>
            <p:cNvPr id="2986" name="Google Shape;2986;p32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2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2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2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2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2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2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2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2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2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2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2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2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2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2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2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2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2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2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2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2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2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26" name="Google Shape;3026;p3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9750" r="19074"/>
          <a:stretch/>
        </p:blipFill>
        <p:spPr>
          <a:xfrm>
            <a:off x="3831824" y="2450075"/>
            <a:ext cx="2285475" cy="2195101"/>
          </a:xfrm>
          <a:prstGeom prst="rect">
            <a:avLst/>
          </a:prstGeom>
        </p:spPr>
      </p:pic>
      <p:pic>
        <p:nvPicPr>
          <p:cNvPr id="3027" name="Google Shape;3027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8852" t="7458" r="17327"/>
          <a:stretch/>
        </p:blipFill>
        <p:spPr>
          <a:xfrm>
            <a:off x="6485675" y="884200"/>
            <a:ext cx="2453350" cy="2730400"/>
          </a:xfrm>
          <a:prstGeom prst="rect">
            <a:avLst/>
          </a:prstGeom>
        </p:spPr>
      </p:pic>
      <p:sp>
        <p:nvSpPr>
          <p:cNvPr id="3028" name="Google Shape;3028;p32"/>
          <p:cNvSpPr txBox="1">
            <a:spLocks noGrp="1"/>
          </p:cNvSpPr>
          <p:nvPr>
            <p:ph type="subTitle" idx="5"/>
          </p:nvPr>
        </p:nvSpPr>
        <p:spPr>
          <a:xfrm>
            <a:off x="323050" y="4398900"/>
            <a:ext cx="46875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Facilitate the Design Process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Create complex designs in intuitive ways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3" name="Google Shape;3033;p3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2836" t="2742" r="9880"/>
          <a:stretch/>
        </p:blipFill>
        <p:spPr>
          <a:xfrm>
            <a:off x="211850" y="1891661"/>
            <a:ext cx="1628652" cy="1360167"/>
          </a:xfrm>
          <a:prstGeom prst="rect">
            <a:avLst/>
          </a:prstGeom>
        </p:spPr>
      </p:pic>
      <p:grpSp>
        <p:nvGrpSpPr>
          <p:cNvPr id="3034" name="Google Shape;3034;p33"/>
          <p:cNvGrpSpPr/>
          <p:nvPr/>
        </p:nvGrpSpPr>
        <p:grpSpPr>
          <a:xfrm>
            <a:off x="4387055" y="2780043"/>
            <a:ext cx="2357122" cy="308503"/>
            <a:chOff x="4517025" y="2718100"/>
            <a:chExt cx="937300" cy="122675"/>
          </a:xfrm>
        </p:grpSpPr>
        <p:sp>
          <p:nvSpPr>
            <p:cNvPr id="3035" name="Google Shape;3035;p33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3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3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3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3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3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3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3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3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3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3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3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3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3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3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0" name="Google Shape;3050;p33"/>
          <p:cNvSpPr txBox="1">
            <a:spLocks noGrp="1"/>
          </p:cNvSpPr>
          <p:nvPr>
            <p:ph type="subTitle" idx="7"/>
          </p:nvPr>
        </p:nvSpPr>
        <p:spPr>
          <a:xfrm>
            <a:off x="2537025" y="825825"/>
            <a:ext cx="34374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Real-World Applications</a:t>
            </a:r>
            <a:endParaRPr b="1"/>
          </a:p>
        </p:txBody>
      </p:sp>
      <p:sp>
        <p:nvSpPr>
          <p:cNvPr id="3051" name="Google Shape;3051;p33"/>
          <p:cNvSpPr txBox="1">
            <a:spLocks noGrp="1"/>
          </p:cNvSpPr>
          <p:nvPr>
            <p:ph type="title"/>
          </p:nvPr>
        </p:nvSpPr>
        <p:spPr>
          <a:xfrm>
            <a:off x="569300" y="311500"/>
            <a:ext cx="829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Benefits of Design Software in the Classroom/Studio?</a:t>
            </a:r>
            <a:endParaRPr sz="2500"/>
          </a:p>
        </p:txBody>
      </p:sp>
      <p:grpSp>
        <p:nvGrpSpPr>
          <p:cNvPr id="3052" name="Google Shape;3052;p33"/>
          <p:cNvGrpSpPr/>
          <p:nvPr/>
        </p:nvGrpSpPr>
        <p:grpSpPr>
          <a:xfrm>
            <a:off x="107435" y="3167194"/>
            <a:ext cx="1382306" cy="493879"/>
            <a:chOff x="6730525" y="2643050"/>
            <a:chExt cx="647450" cy="231325"/>
          </a:xfrm>
        </p:grpSpPr>
        <p:sp>
          <p:nvSpPr>
            <p:cNvPr id="3053" name="Google Shape;3053;p33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3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3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3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3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3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3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3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3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3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3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3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3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3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3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3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3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3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3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3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3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3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3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3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3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3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3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3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3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3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3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3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3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3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93" name="Google Shape;3093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5291" r="15298"/>
          <a:stretch/>
        </p:blipFill>
        <p:spPr>
          <a:xfrm>
            <a:off x="211850" y="3443625"/>
            <a:ext cx="1628652" cy="1563874"/>
          </a:xfrm>
          <a:prstGeom prst="rect">
            <a:avLst/>
          </a:prstGeom>
        </p:spPr>
      </p:pic>
      <p:pic>
        <p:nvPicPr>
          <p:cNvPr id="3094" name="Google Shape;3094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5047" t="14559" r="1825" b="11157"/>
          <a:stretch/>
        </p:blipFill>
        <p:spPr>
          <a:xfrm>
            <a:off x="5680207" y="2403012"/>
            <a:ext cx="3365968" cy="1849100"/>
          </a:xfrm>
          <a:prstGeom prst="rect">
            <a:avLst/>
          </a:prstGeom>
        </p:spPr>
      </p:pic>
      <p:pic>
        <p:nvPicPr>
          <p:cNvPr id="3095" name="Google Shape;3095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314400" y="884200"/>
            <a:ext cx="1275450" cy="1275475"/>
          </a:xfrm>
          <a:prstGeom prst="rect">
            <a:avLst/>
          </a:prstGeom>
        </p:spPr>
      </p:pic>
      <p:pic>
        <p:nvPicPr>
          <p:cNvPr id="3096" name="Google Shape;3096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7">
            <a:alphaModFix/>
          </a:blip>
          <a:srcRect t="1987" b="1987"/>
          <a:stretch/>
        </p:blipFill>
        <p:spPr>
          <a:xfrm>
            <a:off x="569300" y="796100"/>
            <a:ext cx="941201" cy="903750"/>
          </a:xfrm>
          <a:prstGeom prst="rect">
            <a:avLst/>
          </a:prstGeom>
        </p:spPr>
      </p:pic>
      <p:pic>
        <p:nvPicPr>
          <p:cNvPr id="3097" name="Google Shape;3097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8">
            <a:alphaModFix/>
          </a:blip>
          <a:srcRect l="4113" t="2370" r="19701" b="-2370"/>
          <a:stretch/>
        </p:blipFill>
        <p:spPr>
          <a:xfrm>
            <a:off x="2177125" y="1333813"/>
            <a:ext cx="2357125" cy="2263365"/>
          </a:xfrm>
          <a:prstGeom prst="rect">
            <a:avLst/>
          </a:prstGeom>
        </p:spPr>
      </p:pic>
      <p:pic>
        <p:nvPicPr>
          <p:cNvPr id="3098" name="Google Shape;3098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9">
            <a:alphaModFix/>
          </a:blip>
          <a:srcRect l="16310" t="12383" b="2683"/>
          <a:stretch/>
        </p:blipFill>
        <p:spPr>
          <a:xfrm>
            <a:off x="2617400" y="3031977"/>
            <a:ext cx="2826212" cy="19755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3" name="Google Shape;3103;p34"/>
          <p:cNvGrpSpPr/>
          <p:nvPr/>
        </p:nvGrpSpPr>
        <p:grpSpPr>
          <a:xfrm>
            <a:off x="4387055" y="2780043"/>
            <a:ext cx="2357122" cy="308503"/>
            <a:chOff x="4517025" y="2718100"/>
            <a:chExt cx="937300" cy="122675"/>
          </a:xfrm>
        </p:grpSpPr>
        <p:sp>
          <p:nvSpPr>
            <p:cNvPr id="3104" name="Google Shape;3104;p34"/>
            <p:cNvSpPr/>
            <p:nvPr/>
          </p:nvSpPr>
          <p:spPr>
            <a:xfrm>
              <a:off x="45170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457755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4638050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9" y="0"/>
                  </a:moveTo>
                  <a:lnTo>
                    <a:pt x="1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46985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4"/>
            <p:cNvSpPr/>
            <p:nvPr/>
          </p:nvSpPr>
          <p:spPr>
            <a:xfrm>
              <a:off x="4759100" y="2718100"/>
              <a:ext cx="90050" cy="122675"/>
            </a:xfrm>
            <a:custGeom>
              <a:avLst/>
              <a:gdLst/>
              <a:ahLst/>
              <a:cxnLst/>
              <a:rect l="l" t="t" r="r" b="b"/>
              <a:pathLst>
                <a:path w="3602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4"/>
            <p:cNvSpPr/>
            <p:nvPr/>
          </p:nvSpPr>
          <p:spPr>
            <a:xfrm>
              <a:off x="48197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4"/>
            <p:cNvSpPr/>
            <p:nvPr/>
          </p:nvSpPr>
          <p:spPr>
            <a:xfrm>
              <a:off x="4880125" y="2718100"/>
              <a:ext cx="90075" cy="122675"/>
            </a:xfrm>
            <a:custGeom>
              <a:avLst/>
              <a:gdLst/>
              <a:ahLst/>
              <a:cxnLst/>
              <a:rect l="l" t="t" r="r" b="b"/>
              <a:pathLst>
                <a:path w="3603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44" y="4907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4"/>
            <p:cNvSpPr/>
            <p:nvPr/>
          </p:nvSpPr>
          <p:spPr>
            <a:xfrm>
              <a:off x="49408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50013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4"/>
            <p:cNvSpPr/>
            <p:nvPr/>
          </p:nvSpPr>
          <p:spPr>
            <a:xfrm>
              <a:off x="506182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4"/>
            <p:cNvSpPr/>
            <p:nvPr/>
          </p:nvSpPr>
          <p:spPr>
            <a:xfrm>
              <a:off x="512235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4"/>
            <p:cNvSpPr/>
            <p:nvPr/>
          </p:nvSpPr>
          <p:spPr>
            <a:xfrm>
              <a:off x="518287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5243375" y="2718100"/>
              <a:ext cx="89925" cy="122675"/>
            </a:xfrm>
            <a:custGeom>
              <a:avLst/>
              <a:gdLst/>
              <a:ahLst/>
              <a:cxnLst/>
              <a:rect l="l" t="t" r="r" b="b"/>
              <a:pathLst>
                <a:path w="3597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5303900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2" y="0"/>
                  </a:moveTo>
                  <a:lnTo>
                    <a:pt x="1" y="4907"/>
                  </a:lnTo>
                  <a:lnTo>
                    <a:pt x="438" y="49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5364425" y="2718100"/>
              <a:ext cx="89900" cy="122675"/>
            </a:xfrm>
            <a:custGeom>
              <a:avLst/>
              <a:gdLst/>
              <a:ahLst/>
              <a:cxnLst/>
              <a:rect l="l" t="t" r="r" b="b"/>
              <a:pathLst>
                <a:path w="3596" h="4907" extrusionOk="0">
                  <a:moveTo>
                    <a:pt x="3158" y="0"/>
                  </a:moveTo>
                  <a:lnTo>
                    <a:pt x="0" y="4907"/>
                  </a:lnTo>
                  <a:lnTo>
                    <a:pt x="437" y="490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9" name="Google Shape;3119;p34"/>
          <p:cNvSpPr txBox="1">
            <a:spLocks noGrp="1"/>
          </p:cNvSpPr>
          <p:nvPr>
            <p:ph type="subTitle" idx="7"/>
          </p:nvPr>
        </p:nvSpPr>
        <p:spPr>
          <a:xfrm>
            <a:off x="2537025" y="825825"/>
            <a:ext cx="3437400" cy="4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Real-World Applications</a:t>
            </a:r>
            <a:endParaRPr b="1"/>
          </a:p>
        </p:txBody>
      </p:sp>
      <p:grpSp>
        <p:nvGrpSpPr>
          <p:cNvPr id="3120" name="Google Shape;3120;p34"/>
          <p:cNvGrpSpPr/>
          <p:nvPr/>
        </p:nvGrpSpPr>
        <p:grpSpPr>
          <a:xfrm>
            <a:off x="107435" y="3167194"/>
            <a:ext cx="1382306" cy="493879"/>
            <a:chOff x="6730525" y="2643050"/>
            <a:chExt cx="647450" cy="231325"/>
          </a:xfrm>
        </p:grpSpPr>
        <p:sp>
          <p:nvSpPr>
            <p:cNvPr id="3121" name="Google Shape;3121;p34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4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4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4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4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4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4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4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4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4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4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4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4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4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4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4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4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4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61" name="Google Shape;3161;p34" title="AL Walkthru 1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150" y="579075"/>
            <a:ext cx="5711875" cy="42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Google Shape;3166;p3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-26055" t="9826" b="9826"/>
          <a:stretch/>
        </p:blipFill>
        <p:spPr>
          <a:xfrm>
            <a:off x="6363521" y="2899950"/>
            <a:ext cx="2725979" cy="1826675"/>
          </a:xfrm>
          <a:prstGeom prst="rect">
            <a:avLst/>
          </a:prstGeom>
        </p:spPr>
      </p:pic>
      <p:pic>
        <p:nvPicPr>
          <p:cNvPr id="3167" name="Google Shape;3167;p3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1213" r="27377"/>
          <a:stretch/>
        </p:blipFill>
        <p:spPr>
          <a:xfrm>
            <a:off x="5389725" y="684638"/>
            <a:ext cx="2816201" cy="1887125"/>
          </a:xfrm>
          <a:prstGeom prst="rect">
            <a:avLst/>
          </a:prstGeom>
        </p:spPr>
      </p:pic>
      <p:sp>
        <p:nvSpPr>
          <p:cNvPr id="3168" name="Google Shape;3168;p35"/>
          <p:cNvSpPr txBox="1">
            <a:spLocks noGrp="1"/>
          </p:cNvSpPr>
          <p:nvPr>
            <p:ph type="title"/>
          </p:nvPr>
        </p:nvSpPr>
        <p:spPr>
          <a:xfrm>
            <a:off x="3200050" y="61450"/>
            <a:ext cx="38286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Student Gallery….. Evanny</a:t>
            </a:r>
            <a:endParaRPr sz="1900"/>
          </a:p>
        </p:txBody>
      </p:sp>
      <p:grpSp>
        <p:nvGrpSpPr>
          <p:cNvPr id="3169" name="Google Shape;3169;p35"/>
          <p:cNvGrpSpPr/>
          <p:nvPr/>
        </p:nvGrpSpPr>
        <p:grpSpPr>
          <a:xfrm>
            <a:off x="107435" y="3167194"/>
            <a:ext cx="1382306" cy="493879"/>
            <a:chOff x="6730525" y="2643050"/>
            <a:chExt cx="647450" cy="231325"/>
          </a:xfrm>
        </p:grpSpPr>
        <p:sp>
          <p:nvSpPr>
            <p:cNvPr id="3170" name="Google Shape;3170;p35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5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5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5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5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5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5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5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5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5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5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5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5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5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5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5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5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5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5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5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5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5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5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5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5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5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5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5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5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5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5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5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5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5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5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5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5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5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5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5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10" name="Google Shape;3210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10" r="-10"/>
          <a:stretch/>
        </p:blipFill>
        <p:spPr>
          <a:xfrm>
            <a:off x="715350" y="624213"/>
            <a:ext cx="4329500" cy="1947550"/>
          </a:xfrm>
          <a:prstGeom prst="rect">
            <a:avLst/>
          </a:prstGeom>
        </p:spPr>
      </p:pic>
      <p:pic>
        <p:nvPicPr>
          <p:cNvPr id="3211" name="Google Shape;3211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6">
            <a:alphaModFix/>
          </a:blip>
          <a:srcRect t="20909" b="3902"/>
          <a:stretch/>
        </p:blipFill>
        <p:spPr>
          <a:xfrm>
            <a:off x="174575" y="2869725"/>
            <a:ext cx="2906374" cy="1887125"/>
          </a:xfrm>
          <a:prstGeom prst="rect">
            <a:avLst/>
          </a:prstGeom>
        </p:spPr>
      </p:pic>
      <p:pic>
        <p:nvPicPr>
          <p:cNvPr id="3212" name="Google Shape;3212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7">
            <a:alphaModFix/>
          </a:blip>
          <a:srcRect l="1206" t="3100" r="10078"/>
          <a:stretch/>
        </p:blipFill>
        <p:spPr>
          <a:xfrm>
            <a:off x="3287125" y="2899950"/>
            <a:ext cx="3429000" cy="1887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p36"/>
          <p:cNvSpPr txBox="1">
            <a:spLocks noGrp="1"/>
          </p:cNvSpPr>
          <p:nvPr>
            <p:ph type="title"/>
          </p:nvPr>
        </p:nvSpPr>
        <p:spPr>
          <a:xfrm>
            <a:off x="1065825" y="320425"/>
            <a:ext cx="38286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Student Gallery….. Emily</a:t>
            </a:r>
            <a:endParaRPr sz="2100"/>
          </a:p>
        </p:txBody>
      </p:sp>
      <p:grpSp>
        <p:nvGrpSpPr>
          <p:cNvPr id="3218" name="Google Shape;3218;p36"/>
          <p:cNvGrpSpPr/>
          <p:nvPr/>
        </p:nvGrpSpPr>
        <p:grpSpPr>
          <a:xfrm>
            <a:off x="107435" y="3167194"/>
            <a:ext cx="1382306" cy="493879"/>
            <a:chOff x="6730525" y="2643050"/>
            <a:chExt cx="647450" cy="231325"/>
          </a:xfrm>
        </p:grpSpPr>
        <p:sp>
          <p:nvSpPr>
            <p:cNvPr id="3219" name="Google Shape;3219;p36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6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6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6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6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6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6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6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6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6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6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6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6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6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6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6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6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6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6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6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6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6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6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6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6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6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6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6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6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6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6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6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6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6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6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6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6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6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6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6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59" name="Google Shape;3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25" y="790825"/>
            <a:ext cx="3947078" cy="222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0" name="Google Shape;326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031" y="173525"/>
            <a:ext cx="4073318" cy="2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1" name="Google Shape;3261;p36"/>
          <p:cNvPicPr preferRelativeResize="0"/>
          <p:nvPr/>
        </p:nvPicPr>
        <p:blipFill rotWithShape="1">
          <a:blip r:embed="rId5">
            <a:alphaModFix/>
          </a:blip>
          <a:srcRect l="2997"/>
          <a:stretch/>
        </p:blipFill>
        <p:spPr>
          <a:xfrm>
            <a:off x="4906025" y="2731750"/>
            <a:ext cx="3607824" cy="215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2" name="Google Shape;326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5826" y="2913600"/>
            <a:ext cx="3607824" cy="202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37"/>
          <p:cNvSpPr txBox="1">
            <a:spLocks noGrp="1"/>
          </p:cNvSpPr>
          <p:nvPr>
            <p:ph type="title"/>
          </p:nvPr>
        </p:nvSpPr>
        <p:spPr>
          <a:xfrm>
            <a:off x="1065825" y="320425"/>
            <a:ext cx="38286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Student Gallery….. Emily</a:t>
            </a:r>
            <a:endParaRPr sz="2100"/>
          </a:p>
        </p:txBody>
      </p:sp>
      <p:grpSp>
        <p:nvGrpSpPr>
          <p:cNvPr id="3268" name="Google Shape;3268;p37"/>
          <p:cNvGrpSpPr/>
          <p:nvPr/>
        </p:nvGrpSpPr>
        <p:grpSpPr>
          <a:xfrm>
            <a:off x="107435" y="3167194"/>
            <a:ext cx="1382306" cy="493879"/>
            <a:chOff x="6730525" y="2643050"/>
            <a:chExt cx="647450" cy="231325"/>
          </a:xfrm>
        </p:grpSpPr>
        <p:sp>
          <p:nvSpPr>
            <p:cNvPr id="3269" name="Google Shape;3269;p37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7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7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7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7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7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7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7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7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7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7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7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7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7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7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7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7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7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7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7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7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7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7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7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7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7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7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7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7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7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7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7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7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7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7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7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7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7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7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7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09" name="Google Shape;33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25" y="901126"/>
            <a:ext cx="4110250" cy="231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0" name="Google Shape;331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025" y="178250"/>
            <a:ext cx="4255123" cy="239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1" name="Google Shape;3311;p37"/>
          <p:cNvPicPr preferRelativeResize="0"/>
          <p:nvPr/>
        </p:nvPicPr>
        <p:blipFill rotWithShape="1">
          <a:blip r:embed="rId5">
            <a:alphaModFix/>
          </a:blip>
          <a:srcRect t="7295"/>
          <a:stretch/>
        </p:blipFill>
        <p:spPr>
          <a:xfrm>
            <a:off x="3930425" y="2871350"/>
            <a:ext cx="4027848" cy="21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38"/>
          <p:cNvSpPr txBox="1">
            <a:spLocks noGrp="1"/>
          </p:cNvSpPr>
          <p:nvPr>
            <p:ph type="title"/>
          </p:nvPr>
        </p:nvSpPr>
        <p:spPr>
          <a:xfrm>
            <a:off x="1065825" y="320425"/>
            <a:ext cx="38286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Student Gallery….. Emily</a:t>
            </a:r>
            <a:endParaRPr sz="2100"/>
          </a:p>
        </p:txBody>
      </p:sp>
      <p:grpSp>
        <p:nvGrpSpPr>
          <p:cNvPr id="3317" name="Google Shape;3317;p38"/>
          <p:cNvGrpSpPr/>
          <p:nvPr/>
        </p:nvGrpSpPr>
        <p:grpSpPr>
          <a:xfrm>
            <a:off x="107435" y="3167194"/>
            <a:ext cx="1382306" cy="493879"/>
            <a:chOff x="6730525" y="2643050"/>
            <a:chExt cx="647450" cy="231325"/>
          </a:xfrm>
        </p:grpSpPr>
        <p:sp>
          <p:nvSpPr>
            <p:cNvPr id="3318" name="Google Shape;3318;p38"/>
            <p:cNvSpPr/>
            <p:nvPr/>
          </p:nvSpPr>
          <p:spPr>
            <a:xfrm>
              <a:off x="68114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36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8"/>
            <p:cNvSpPr/>
            <p:nvPr/>
          </p:nvSpPr>
          <p:spPr>
            <a:xfrm>
              <a:off x="68731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8"/>
            <p:cNvSpPr/>
            <p:nvPr/>
          </p:nvSpPr>
          <p:spPr>
            <a:xfrm>
              <a:off x="69347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8"/>
            <p:cNvSpPr/>
            <p:nvPr/>
          </p:nvSpPr>
          <p:spPr>
            <a:xfrm>
              <a:off x="699642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8"/>
            <p:cNvSpPr/>
            <p:nvPr/>
          </p:nvSpPr>
          <p:spPr>
            <a:xfrm>
              <a:off x="70580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8"/>
            <p:cNvSpPr/>
            <p:nvPr/>
          </p:nvSpPr>
          <p:spPr>
            <a:xfrm>
              <a:off x="7119725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8"/>
            <p:cNvSpPr/>
            <p:nvPr/>
          </p:nvSpPr>
          <p:spPr>
            <a:xfrm>
              <a:off x="718140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8"/>
            <p:cNvSpPr/>
            <p:nvPr/>
          </p:nvSpPr>
          <p:spPr>
            <a:xfrm>
              <a:off x="7243050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36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8"/>
            <p:cNvSpPr/>
            <p:nvPr/>
          </p:nvSpPr>
          <p:spPr>
            <a:xfrm>
              <a:off x="7304700" y="26430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36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8"/>
            <p:cNvSpPr/>
            <p:nvPr/>
          </p:nvSpPr>
          <p:spPr>
            <a:xfrm>
              <a:off x="7366375" y="2643050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36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8"/>
            <p:cNvSpPr/>
            <p:nvPr/>
          </p:nvSpPr>
          <p:spPr>
            <a:xfrm>
              <a:off x="673052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8"/>
            <p:cNvSpPr/>
            <p:nvPr/>
          </p:nvSpPr>
          <p:spPr>
            <a:xfrm>
              <a:off x="67922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8"/>
            <p:cNvSpPr/>
            <p:nvPr/>
          </p:nvSpPr>
          <p:spPr>
            <a:xfrm>
              <a:off x="68538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8"/>
            <p:cNvSpPr/>
            <p:nvPr/>
          </p:nvSpPr>
          <p:spPr>
            <a:xfrm>
              <a:off x="691550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8"/>
            <p:cNvSpPr/>
            <p:nvPr/>
          </p:nvSpPr>
          <p:spPr>
            <a:xfrm>
              <a:off x="697717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8"/>
            <p:cNvSpPr/>
            <p:nvPr/>
          </p:nvSpPr>
          <p:spPr>
            <a:xfrm>
              <a:off x="7038825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8"/>
            <p:cNvSpPr/>
            <p:nvPr/>
          </p:nvSpPr>
          <p:spPr>
            <a:xfrm>
              <a:off x="7100475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8"/>
            <p:cNvSpPr/>
            <p:nvPr/>
          </p:nvSpPr>
          <p:spPr>
            <a:xfrm>
              <a:off x="716215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8"/>
            <p:cNvSpPr/>
            <p:nvPr/>
          </p:nvSpPr>
          <p:spPr>
            <a:xfrm>
              <a:off x="7223800" y="2716300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8"/>
            <p:cNvSpPr/>
            <p:nvPr/>
          </p:nvSpPr>
          <p:spPr>
            <a:xfrm>
              <a:off x="7285450" y="2716300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0"/>
                  </a:moveTo>
                  <a:cubicBezTo>
                    <a:pt x="105" y="0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8"/>
            <p:cNvSpPr/>
            <p:nvPr/>
          </p:nvSpPr>
          <p:spPr>
            <a:xfrm>
              <a:off x="68114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4" y="1"/>
                    <a:pt x="0" y="105"/>
                    <a:pt x="0" y="229"/>
                  </a:cubicBezTo>
                  <a:cubicBezTo>
                    <a:pt x="0" y="360"/>
                    <a:pt x="104" y="464"/>
                    <a:pt x="235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8"/>
            <p:cNvSpPr/>
            <p:nvPr/>
          </p:nvSpPr>
          <p:spPr>
            <a:xfrm>
              <a:off x="68731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5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35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8"/>
            <p:cNvSpPr/>
            <p:nvPr/>
          </p:nvSpPr>
          <p:spPr>
            <a:xfrm>
              <a:off x="69347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6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36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8"/>
            <p:cNvSpPr/>
            <p:nvPr/>
          </p:nvSpPr>
          <p:spPr>
            <a:xfrm>
              <a:off x="699642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8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8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8"/>
            <p:cNvSpPr/>
            <p:nvPr/>
          </p:nvSpPr>
          <p:spPr>
            <a:xfrm>
              <a:off x="70580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8"/>
            <p:cNvSpPr/>
            <p:nvPr/>
          </p:nvSpPr>
          <p:spPr>
            <a:xfrm>
              <a:off x="7119725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8"/>
            <p:cNvSpPr/>
            <p:nvPr/>
          </p:nvSpPr>
          <p:spPr>
            <a:xfrm>
              <a:off x="718140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8"/>
            <p:cNvSpPr/>
            <p:nvPr/>
          </p:nvSpPr>
          <p:spPr>
            <a:xfrm>
              <a:off x="7243050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4" y="360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8"/>
            <p:cNvSpPr/>
            <p:nvPr/>
          </p:nvSpPr>
          <p:spPr>
            <a:xfrm>
              <a:off x="7304700" y="278952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60"/>
                    <a:pt x="105" y="464"/>
                    <a:pt x="229" y="464"/>
                  </a:cubicBezTo>
                  <a:cubicBezTo>
                    <a:pt x="360" y="464"/>
                    <a:pt x="464" y="360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8"/>
            <p:cNvSpPr/>
            <p:nvPr/>
          </p:nvSpPr>
          <p:spPr>
            <a:xfrm>
              <a:off x="7366375" y="2789525"/>
              <a:ext cx="11600" cy="1162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60"/>
                    <a:pt x="105" y="464"/>
                    <a:pt x="229" y="464"/>
                  </a:cubicBezTo>
                  <a:cubicBezTo>
                    <a:pt x="359" y="464"/>
                    <a:pt x="463" y="360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8"/>
            <p:cNvSpPr/>
            <p:nvPr/>
          </p:nvSpPr>
          <p:spPr>
            <a:xfrm>
              <a:off x="673052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8"/>
            <p:cNvSpPr/>
            <p:nvPr/>
          </p:nvSpPr>
          <p:spPr>
            <a:xfrm>
              <a:off x="67922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8"/>
            <p:cNvSpPr/>
            <p:nvPr/>
          </p:nvSpPr>
          <p:spPr>
            <a:xfrm>
              <a:off x="68538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8"/>
            <p:cNvSpPr/>
            <p:nvPr/>
          </p:nvSpPr>
          <p:spPr>
            <a:xfrm>
              <a:off x="691550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8"/>
            <p:cNvSpPr/>
            <p:nvPr/>
          </p:nvSpPr>
          <p:spPr>
            <a:xfrm>
              <a:off x="697717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8"/>
            <p:cNvSpPr/>
            <p:nvPr/>
          </p:nvSpPr>
          <p:spPr>
            <a:xfrm>
              <a:off x="7038825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8"/>
            <p:cNvSpPr/>
            <p:nvPr/>
          </p:nvSpPr>
          <p:spPr>
            <a:xfrm>
              <a:off x="7100475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8"/>
            <p:cNvSpPr/>
            <p:nvPr/>
          </p:nvSpPr>
          <p:spPr>
            <a:xfrm>
              <a:off x="716215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0" y="105"/>
                    <a:pt x="0" y="229"/>
                  </a:cubicBezTo>
                  <a:cubicBezTo>
                    <a:pt x="0" y="359"/>
                    <a:pt x="105" y="464"/>
                    <a:pt x="229" y="464"/>
                  </a:cubicBezTo>
                  <a:cubicBezTo>
                    <a:pt x="359" y="464"/>
                    <a:pt x="463" y="359"/>
                    <a:pt x="463" y="229"/>
                  </a:cubicBezTo>
                  <a:cubicBezTo>
                    <a:pt x="463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8"/>
            <p:cNvSpPr/>
            <p:nvPr/>
          </p:nvSpPr>
          <p:spPr>
            <a:xfrm>
              <a:off x="7223800" y="2862775"/>
              <a:ext cx="11600" cy="11600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59" y="464"/>
                    <a:pt x="464" y="359"/>
                    <a:pt x="464" y="229"/>
                  </a:cubicBezTo>
                  <a:cubicBezTo>
                    <a:pt x="464" y="105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8"/>
            <p:cNvSpPr/>
            <p:nvPr/>
          </p:nvSpPr>
          <p:spPr>
            <a:xfrm>
              <a:off x="7285450" y="2862775"/>
              <a:ext cx="11625" cy="11600"/>
            </a:xfrm>
            <a:custGeom>
              <a:avLst/>
              <a:gdLst/>
              <a:ahLst/>
              <a:cxnLst/>
              <a:rect l="l" t="t" r="r" b="b"/>
              <a:pathLst>
                <a:path w="465" h="464" extrusionOk="0">
                  <a:moveTo>
                    <a:pt x="229" y="1"/>
                  </a:moveTo>
                  <a:cubicBezTo>
                    <a:pt x="105" y="1"/>
                    <a:pt x="1" y="105"/>
                    <a:pt x="1" y="229"/>
                  </a:cubicBezTo>
                  <a:cubicBezTo>
                    <a:pt x="1" y="359"/>
                    <a:pt x="105" y="464"/>
                    <a:pt x="229" y="464"/>
                  </a:cubicBezTo>
                  <a:cubicBezTo>
                    <a:pt x="360" y="464"/>
                    <a:pt x="464" y="359"/>
                    <a:pt x="464" y="229"/>
                  </a:cubicBezTo>
                  <a:cubicBezTo>
                    <a:pt x="464" y="105"/>
                    <a:pt x="36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58" name="Google Shape;3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25" y="973300"/>
            <a:ext cx="3900274" cy="219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9" name="Google Shape;33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625" y="272300"/>
            <a:ext cx="4526726" cy="254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0" name="Google Shape;336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9425" y="2719000"/>
            <a:ext cx="4146427" cy="233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 Neighbourhood Building Project Proposal by Slidesgo">
  <a:themeElements>
    <a:clrScheme name="Simple Light">
      <a:dk1>
        <a:srgbClr val="211E1B"/>
      </a:dk1>
      <a:lt1>
        <a:srgbClr val="F5F5F1"/>
      </a:lt1>
      <a:dk2>
        <a:srgbClr val="E8E6E4"/>
      </a:dk2>
      <a:lt2>
        <a:srgbClr val="A0A996"/>
      </a:lt2>
      <a:accent1>
        <a:srgbClr val="5C504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11E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On-screen Show (16:9)</PresentationFormat>
  <Paragraphs>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Assistant</vt:lpstr>
      <vt:lpstr>Raleway</vt:lpstr>
      <vt:lpstr>Raleway SemiBold</vt:lpstr>
      <vt:lpstr>Arial</vt:lpstr>
      <vt:lpstr>New Neighbourhood Building Project Proposal by Slidesgo</vt:lpstr>
      <vt:lpstr>PowerPoint Presentation</vt:lpstr>
      <vt:lpstr>PowerPoint Presentation</vt:lpstr>
      <vt:lpstr>Benefits of Design Software in the Classroom/Studio?</vt:lpstr>
      <vt:lpstr>Benefits of Design Software in the Classroom/Studio?</vt:lpstr>
      <vt:lpstr>PowerPoint Presentation</vt:lpstr>
      <vt:lpstr>Student Gallery….. Evanny</vt:lpstr>
      <vt:lpstr>Student Gallery….. Emily</vt:lpstr>
      <vt:lpstr>Student Gallery….. Emily</vt:lpstr>
      <vt:lpstr>Student Gallery….. Emily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Shatzel</dc:creator>
  <cp:lastModifiedBy>Tracy Shatzel</cp:lastModifiedBy>
  <cp:revision>1</cp:revision>
  <dcterms:modified xsi:type="dcterms:W3CDTF">2023-09-19T15:59:54Z</dcterms:modified>
</cp:coreProperties>
</file>